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306" r:id="rId3"/>
    <p:sldId id="340" r:id="rId4"/>
    <p:sldId id="329" r:id="rId5"/>
    <p:sldId id="334" r:id="rId6"/>
    <p:sldId id="330" r:id="rId7"/>
    <p:sldId id="331" r:id="rId8"/>
    <p:sldId id="332" r:id="rId9"/>
    <p:sldId id="333" r:id="rId10"/>
    <p:sldId id="336" r:id="rId11"/>
    <p:sldId id="337" r:id="rId12"/>
    <p:sldId id="338" r:id="rId13"/>
    <p:sldId id="341" r:id="rId14"/>
    <p:sldId id="335" r:id="rId15"/>
    <p:sldId id="291" r:id="rId16"/>
    <p:sldId id="311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AE926A0-0DB2-4391-A16F-1CBB4FEBE126}">
          <p14:sldIdLst>
            <p14:sldId id="266"/>
            <p14:sldId id="306"/>
            <p14:sldId id="340"/>
            <p14:sldId id="329"/>
            <p14:sldId id="334"/>
            <p14:sldId id="330"/>
            <p14:sldId id="331"/>
            <p14:sldId id="332"/>
            <p14:sldId id="333"/>
            <p14:sldId id="336"/>
            <p14:sldId id="337"/>
            <p14:sldId id="338"/>
            <p14:sldId id="341"/>
            <p14:sldId id="335"/>
            <p14:sldId id="291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van Erve" initials="Jv" lastIdx="2" clrIdx="0">
    <p:extLst>
      <p:ext uri="{19B8F6BF-5375-455C-9EA6-DF929625EA0E}">
        <p15:presenceInfo xmlns:p15="http://schemas.microsoft.com/office/powerpoint/2012/main" userId="9d426ba9b2e6da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96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B4F76-FD92-4B90-8148-55CCC459438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035CD-7CE4-4DF6-B7AE-3A3806A61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66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7DF4-14BA-D463-2CD6-2B375ED28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5BDB267-62B1-5FE3-E1D9-1236288AE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BC63C7-94E9-3B0B-3D05-4EDC4F6A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BDEF50-25D4-45A9-1D06-544B728D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AC9FFE-C96D-F2E3-BC3B-8DF28C98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66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9CD03-4315-54F1-6DA9-E99972D6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3734E7-2A27-4011-F566-B49F90FF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DEA748-5327-1634-B8EF-2F03C4DD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9C6865-05B3-8556-3AB5-A24E1945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40DE4C-7DE6-7D74-7CC5-A3DD110E5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4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7F7D1A9-AACC-038F-096A-44BE5B0F0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F1726ED-831B-3D81-5877-DE243AF6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A7BFD6-6C91-138F-4E34-DF7065EB9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372783-ADAC-5460-A6FE-EE4D5931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7C00BF-E71D-E6DD-0EFC-E27F4398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51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F9028-6511-7775-F5BA-CC640339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25D554-542A-D29F-6F06-EC58AEFAE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B83782-0B1C-C422-1E45-BE669F7C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BB3F17-BA08-E2D8-C59A-1B60496F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51EDA4-FF12-CCFE-2AAC-FAF55F75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29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C6BD1-D56B-3C44-AAC5-6CC666D9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D6A2D4-B211-EDBC-1574-6A7A672BA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A51D94-8BC4-EEF2-8010-1E3D93DF0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DFCA84-54BF-4DEC-6778-E42DD3FB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5A9D48-19A4-264E-FCC6-A618E60C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85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A93EE-9106-6369-D7FC-3D776310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337621-0535-F97E-D880-BE4657D6F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7ED0CB-4B80-DDEC-F81A-E83B77006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D18FB2-DF91-E603-6CE9-0259A359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5A6EC8-0364-4B4E-CF33-B0FDD9E8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B7B00B-387B-C6FF-91B9-6AD18EB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00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F7E9A-BABB-6449-F804-7D653698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F49E53-D26C-9EDB-BBA8-2DE88056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A1BB26F-20A5-7B84-B806-1361099D2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E9C36F-CB1E-C5EB-9D9F-C40492FDD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651B65-C651-6603-3C18-D7FEF62BE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A39CECE-A145-19D3-1C85-720432B9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BC9D275-FCB6-E454-0C5B-32ABD4AE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07C0108-9864-16DE-52A4-FC53EEC4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91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9E94A-C875-AC52-71D1-B07C2BCA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3A96A0-4F4F-1F8B-84F7-272BDC1F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3D3FB7-15A6-B298-A24A-A5789F0F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2A28BE-38C5-CB4C-613A-954B4969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615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D9DAE3-638F-4F4E-D94E-6D58636B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652FE7-1C26-BF94-28A9-F8B1FEFEE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8229B5-F395-0894-1A98-4D9777B9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529A6-3DD2-27C2-F125-EE39E54C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AF0E19-1508-B8C4-C9A6-E9525FA27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157A8A-60BD-5CFA-0CD9-6AEFCE063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15A614-E49D-D1A2-2CA5-24C7C8E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2AF4AC-7E35-C562-50A9-D008A1A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ECD683-CC43-F436-03D4-FBE18372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4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397D6-6B66-FAA1-D253-89BB4901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146C466-5EFD-910A-94EF-FDC3F4B70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D4CEAA-F84A-32E2-9705-C9ECB0641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1134E6-BF6B-3D29-A3F8-1565842E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07E9E8-6580-E4B5-866D-098A32A5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9C9C6A-A2FB-1EBA-8224-9DF694BE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20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29153B-E101-07E8-215C-6141B441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DB62C9-607F-9051-14B0-E4020D41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65A3EE-FD3F-7187-5AE9-9F579B890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AC154-BEB8-4F64-8EF0-ECE5D866F373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45DDB2-71FA-A377-E27D-B551F04BD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4E6BA1-DE2F-94C8-1D47-D20446BD9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ACB56-0786-4867-8D57-4A684EE890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0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78E313E-DA25-C175-5669-D10D8D1ACADA}"/>
              </a:ext>
            </a:extLst>
          </p:cNvPr>
          <p:cNvSpPr txBox="1"/>
          <p:nvPr/>
        </p:nvSpPr>
        <p:spPr>
          <a:xfrm>
            <a:off x="891195" y="2274838"/>
            <a:ext cx="1040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i="1" dirty="0">
                <a:solidFill>
                  <a:schemeClr val="bg1"/>
                </a:solidFill>
                <a:latin typeface="Gabriola" panose="04040605051002020D02" pitchFamily="82" charset="0"/>
              </a:rPr>
              <a:t>Over </a:t>
            </a:r>
            <a:r>
              <a:rPr lang="nl-NL" sz="7200" b="1" i="1" dirty="0" err="1">
                <a:solidFill>
                  <a:schemeClr val="bg1"/>
                </a:solidFill>
                <a:latin typeface="Gabriola" panose="04040605051002020D02" pitchFamily="82" charset="0"/>
              </a:rPr>
              <a:t>dinghbancken</a:t>
            </a:r>
            <a:r>
              <a:rPr lang="nl-NL" sz="7200" b="1" i="1" dirty="0">
                <a:solidFill>
                  <a:schemeClr val="bg1"/>
                </a:solidFill>
                <a:latin typeface="Gabriola" panose="04040605051002020D02" pitchFamily="82" charset="0"/>
              </a:rPr>
              <a:t> ende </a:t>
            </a:r>
            <a:r>
              <a:rPr lang="nl-NL" sz="7200" b="1" i="1" dirty="0" err="1">
                <a:solidFill>
                  <a:schemeClr val="bg1"/>
                </a:solidFill>
                <a:latin typeface="Gabriola" panose="04040605051002020D02" pitchFamily="82" charset="0"/>
              </a:rPr>
              <a:t>drossaerts</a:t>
            </a:r>
            <a:endParaRPr lang="nl-NL" sz="7200" b="1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45E175-A51F-0820-712A-C46986211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965" y="4396820"/>
            <a:ext cx="2075369" cy="20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6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E5B306-6C69-F3DB-F797-F2F42CB2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7B4ADCBD-386C-EA92-1912-48B00F0D2E87}"/>
              </a:ext>
            </a:extLst>
          </p:cNvPr>
          <p:cNvGrpSpPr/>
          <p:nvPr/>
        </p:nvGrpSpPr>
        <p:grpSpPr>
          <a:xfrm>
            <a:off x="397497" y="979995"/>
            <a:ext cx="2384981" cy="4237741"/>
            <a:chOff x="397497" y="979995"/>
            <a:chExt cx="2384981" cy="4237741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62F2A67-B75D-77AC-6008-7AD3786EE6F8}"/>
                </a:ext>
              </a:extLst>
            </p:cNvPr>
            <p:cNvSpPr txBox="1"/>
            <p:nvPr/>
          </p:nvSpPr>
          <p:spPr>
            <a:xfrm>
              <a:off x="744569" y="979995"/>
              <a:ext cx="16908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ZETTERS</a:t>
              </a: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7EE63FFC-904E-87BC-F5CE-B97C8733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97" y="1640264"/>
              <a:ext cx="2384981" cy="3577472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2A7DE8C2-B159-2332-F049-C3C7ED49A6D0}"/>
              </a:ext>
            </a:extLst>
          </p:cNvPr>
          <p:cNvGrpSpPr/>
          <p:nvPr/>
        </p:nvGrpSpPr>
        <p:grpSpPr>
          <a:xfrm>
            <a:off x="5316717" y="1640264"/>
            <a:ext cx="3987538" cy="1970515"/>
            <a:chOff x="5316717" y="1640264"/>
            <a:chExt cx="3987538" cy="1970515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88E1772-2CAD-4D90-6181-5FC17B8FF153}"/>
                </a:ext>
              </a:extLst>
            </p:cNvPr>
            <p:cNvSpPr txBox="1"/>
            <p:nvPr/>
          </p:nvSpPr>
          <p:spPr>
            <a:xfrm>
              <a:off x="5316717" y="1640264"/>
              <a:ext cx="2224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TAXATEURS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C180056-2F1F-C0D5-24A2-D393BACBAAAC}"/>
                </a:ext>
              </a:extLst>
            </p:cNvPr>
            <p:cNvSpPr txBox="1"/>
            <p:nvPr/>
          </p:nvSpPr>
          <p:spPr>
            <a:xfrm>
              <a:off x="5401558" y="3026004"/>
              <a:ext cx="39026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BELASTING-</a:t>
              </a:r>
              <a:r>
                <a:rPr lang="nl-NL" sz="3200" b="1" dirty="0" err="1">
                  <a:solidFill>
                    <a:schemeClr val="bg1"/>
                  </a:solidFill>
                </a:rPr>
                <a:t>BEPALERS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48FB65AA-1392-4B5E-3C43-A754BB90CCA9}"/>
              </a:ext>
            </a:extLst>
          </p:cNvPr>
          <p:cNvSpPr txBox="1"/>
          <p:nvPr/>
        </p:nvSpPr>
        <p:spPr>
          <a:xfrm>
            <a:off x="5406272" y="4506012"/>
            <a:ext cx="4270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KOHIEREN</a:t>
            </a:r>
          </a:p>
          <a:p>
            <a:r>
              <a:rPr lang="nl-NL" sz="3200" b="1" dirty="0" err="1">
                <a:solidFill>
                  <a:srgbClr val="FFFF00"/>
                </a:solidFill>
              </a:rPr>
              <a:t>COMMERBOEKEN</a:t>
            </a:r>
            <a:endParaRPr lang="nl-NL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BAA78-E1ED-EC6D-B185-2C962BB2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E2FF523B-15FC-826B-E059-056C37116488}"/>
              </a:ext>
            </a:extLst>
          </p:cNvPr>
          <p:cNvGrpSpPr/>
          <p:nvPr/>
        </p:nvGrpSpPr>
        <p:grpSpPr>
          <a:xfrm>
            <a:off x="472911" y="1055606"/>
            <a:ext cx="3076575" cy="4280278"/>
            <a:chOff x="472911" y="1055606"/>
            <a:chExt cx="3076575" cy="4280278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83648C8C-AB4F-936F-5B7D-7EF7A7581E8E}"/>
                </a:ext>
              </a:extLst>
            </p:cNvPr>
            <p:cNvSpPr txBox="1"/>
            <p:nvPr/>
          </p:nvSpPr>
          <p:spPr>
            <a:xfrm>
              <a:off x="472911" y="1055606"/>
              <a:ext cx="3076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GEZWORENEN</a:t>
              </a: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E4908F4-3A8F-7C35-5D33-6232DEAB2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25" y="1640381"/>
              <a:ext cx="2463669" cy="3695503"/>
            </a:xfrm>
            <a:prstGeom prst="rect">
              <a:avLst/>
            </a:prstGeom>
          </p:spPr>
        </p:pic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8FD9207B-9BB1-6468-1AFE-3F55FF9BFD21}"/>
              </a:ext>
            </a:extLst>
          </p:cNvPr>
          <p:cNvGrpSpPr/>
          <p:nvPr/>
        </p:nvGrpSpPr>
        <p:grpSpPr>
          <a:xfrm>
            <a:off x="4883085" y="1715284"/>
            <a:ext cx="5825765" cy="2386118"/>
            <a:chOff x="4883085" y="1715284"/>
            <a:chExt cx="5825765" cy="2386118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D48A245-2877-A779-5BCD-28AD2D612270}"/>
                </a:ext>
              </a:extLst>
            </p:cNvPr>
            <p:cNvSpPr txBox="1"/>
            <p:nvPr/>
          </p:nvSpPr>
          <p:spPr>
            <a:xfrm>
              <a:off x="4883085" y="1715284"/>
              <a:ext cx="58257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TOEZICHT OP WOESTE GRONDEN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F1AEB478-6BB0-0402-E026-0F609AA52CC5}"/>
                </a:ext>
              </a:extLst>
            </p:cNvPr>
            <p:cNvSpPr txBox="1"/>
            <p:nvPr/>
          </p:nvSpPr>
          <p:spPr>
            <a:xfrm>
              <a:off x="4883085" y="2648675"/>
              <a:ext cx="4619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BEVOEGD TOT BEKEUREN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D2B4B33-2008-2F81-0B6D-145160F0D109}"/>
                </a:ext>
              </a:extLst>
            </p:cNvPr>
            <p:cNvSpPr txBox="1"/>
            <p:nvPr/>
          </p:nvSpPr>
          <p:spPr>
            <a:xfrm>
              <a:off x="4883085" y="3516627"/>
              <a:ext cx="3384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TURFSTEEKDAGEN</a:t>
              </a:r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715EAB3-D168-7138-01A8-9E013CDFD6C0}"/>
              </a:ext>
            </a:extLst>
          </p:cNvPr>
          <p:cNvSpPr txBox="1"/>
          <p:nvPr/>
        </p:nvSpPr>
        <p:spPr>
          <a:xfrm>
            <a:off x="4883085" y="4882927"/>
            <a:ext cx="35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RESOLUTIEBOEKEN</a:t>
            </a:r>
          </a:p>
        </p:txBody>
      </p:sp>
    </p:spTree>
    <p:extLst>
      <p:ext uri="{BB962C8B-B14F-4D97-AF65-F5344CB8AC3E}">
        <p14:creationId xmlns:p14="http://schemas.microsoft.com/office/powerpoint/2010/main" val="15042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4163C-4B63-4DAE-AD65-2C535950D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04547D4C-22E1-ACB0-27DB-2FA64EB0DCF4}"/>
              </a:ext>
            </a:extLst>
          </p:cNvPr>
          <p:cNvGrpSpPr/>
          <p:nvPr/>
        </p:nvGrpSpPr>
        <p:grpSpPr>
          <a:xfrm>
            <a:off x="191096" y="783614"/>
            <a:ext cx="3307280" cy="4616688"/>
            <a:chOff x="216970" y="733564"/>
            <a:chExt cx="3307280" cy="4616688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329D5D44-FB94-6466-51CC-23E900A726C9}"/>
                </a:ext>
              </a:extLst>
            </p:cNvPr>
            <p:cNvSpPr txBox="1"/>
            <p:nvPr/>
          </p:nvSpPr>
          <p:spPr>
            <a:xfrm>
              <a:off x="779027" y="733564"/>
              <a:ext cx="2258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SCHEPENEN</a:t>
              </a:r>
            </a:p>
          </p:txBody>
        </p: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D569069A-341D-97C6-417F-95103602B0A7}"/>
                </a:ext>
              </a:extLst>
            </p:cNvPr>
            <p:cNvGrpSpPr/>
            <p:nvPr/>
          </p:nvGrpSpPr>
          <p:grpSpPr>
            <a:xfrm>
              <a:off x="216970" y="3951939"/>
              <a:ext cx="3307280" cy="1398313"/>
              <a:chOff x="178870" y="4565771"/>
              <a:chExt cx="4355030" cy="2078174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9DCA2872-0859-4018-2307-931FBBDEF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8870" y="4565771"/>
                <a:ext cx="1315942" cy="197391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7518510E-9E83-DCE9-7854-1E261AAF8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4552" y="4664922"/>
                <a:ext cx="1319348" cy="197902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8785796B-7FCA-70CE-C60B-B2286BC97780}"/>
              </a:ext>
            </a:extLst>
          </p:cNvPr>
          <p:cNvSpPr txBox="1"/>
          <p:nvPr/>
        </p:nvSpPr>
        <p:spPr>
          <a:xfrm>
            <a:off x="5467546" y="3303037"/>
            <a:ext cx="4308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BESTUURLIJKE TAAK</a:t>
            </a:r>
          </a:p>
          <a:p>
            <a:r>
              <a:rPr lang="nl-NL" sz="3200" b="1" i="1" dirty="0">
                <a:solidFill>
                  <a:schemeClr val="bg1"/>
                </a:solidFill>
              </a:rPr>
              <a:t>RECHTSPREKENDE TAAK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1841E54A-E414-FCB3-2727-BE4883FF90E4}"/>
              </a:ext>
            </a:extLst>
          </p:cNvPr>
          <p:cNvGrpSpPr/>
          <p:nvPr/>
        </p:nvGrpSpPr>
        <p:grpSpPr>
          <a:xfrm>
            <a:off x="5392131" y="580405"/>
            <a:ext cx="4504894" cy="2296369"/>
            <a:chOff x="5392131" y="580405"/>
            <a:chExt cx="4504894" cy="2296369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90D90EB6-9A66-AF94-A71C-F3390B6FFFDD}"/>
                </a:ext>
              </a:extLst>
            </p:cNvPr>
            <p:cNvSpPr txBox="1"/>
            <p:nvPr/>
          </p:nvSpPr>
          <p:spPr>
            <a:xfrm>
              <a:off x="5392132" y="580405"/>
              <a:ext cx="4504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JAARLIJKSE AANSTELLING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A0CF0A3-8895-E85A-DFB3-5B366FBACE19}"/>
                </a:ext>
              </a:extLst>
            </p:cNvPr>
            <p:cNvSpPr txBox="1"/>
            <p:nvPr/>
          </p:nvSpPr>
          <p:spPr>
            <a:xfrm>
              <a:off x="5392131" y="1436202"/>
              <a:ext cx="405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WEIGEREN KAN NIET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10D04436-7404-8303-3428-15C4259BDF1D}"/>
                </a:ext>
              </a:extLst>
            </p:cNvPr>
            <p:cNvSpPr txBox="1"/>
            <p:nvPr/>
          </p:nvSpPr>
          <p:spPr>
            <a:xfrm>
              <a:off x="5467546" y="2291999"/>
              <a:ext cx="4128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GEGOEDE INWONERS</a:t>
              </a:r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E4758D4E-437A-5E63-AD12-D40A8E79E19B}"/>
              </a:ext>
            </a:extLst>
          </p:cNvPr>
          <p:cNvSpPr txBox="1"/>
          <p:nvPr/>
        </p:nvSpPr>
        <p:spPr>
          <a:xfrm>
            <a:off x="5467546" y="4565421"/>
            <a:ext cx="405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RESOLUTIEBOEKEN</a:t>
            </a:r>
          </a:p>
          <a:p>
            <a:r>
              <a:rPr lang="nl-NL" sz="3200" b="1" dirty="0">
                <a:solidFill>
                  <a:srgbClr val="FFFF00"/>
                </a:solidFill>
              </a:rPr>
              <a:t>DORPSREKENINGEN</a:t>
            </a:r>
          </a:p>
          <a:p>
            <a:r>
              <a:rPr lang="nl-NL" sz="3200" b="1" dirty="0">
                <a:solidFill>
                  <a:srgbClr val="FFFF00"/>
                </a:solidFill>
              </a:rPr>
              <a:t>DOCUMENTEN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419313D-5D36-24A7-1AB5-AEC32A8E0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1476298"/>
            <a:ext cx="924651" cy="132093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0F32C7F-9008-765E-6397-C3A8ABD0A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33" y="1476298"/>
            <a:ext cx="896584" cy="128083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24EA348-AAD8-DCE7-A2A2-DE37A415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15" y="1457698"/>
            <a:ext cx="896584" cy="128083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141C81C-70E5-22FB-05E5-8BB41D077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2" y="2779282"/>
            <a:ext cx="909603" cy="1299434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B3C892B8-F540-2825-B1E8-6AFC55B48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78" y="2697723"/>
            <a:ext cx="924651" cy="13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1B526A0-AAD8-0A80-6477-3917CEBDB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0" y="196504"/>
            <a:ext cx="1309933" cy="18713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F897999-5D2A-D034-07FA-D7E8A0704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0" y="3601039"/>
            <a:ext cx="1026107" cy="14658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CA5D60E-5DE7-89F4-2224-49C8BCFE7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32" y="5241303"/>
            <a:ext cx="994135" cy="142019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E27187-17D1-8852-4A56-786459357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5437806"/>
            <a:ext cx="994135" cy="142019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6259B8-C90C-4207-78BD-1436087E1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55" y="4911365"/>
            <a:ext cx="854539" cy="12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4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BBA4C-1932-4DF1-4EEA-125012F90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E0BA95D0-DA59-0F87-CCCD-E75858978E6D}"/>
              </a:ext>
            </a:extLst>
          </p:cNvPr>
          <p:cNvGrpSpPr/>
          <p:nvPr/>
        </p:nvGrpSpPr>
        <p:grpSpPr>
          <a:xfrm>
            <a:off x="322081" y="234177"/>
            <a:ext cx="2024995" cy="6366943"/>
            <a:chOff x="322081" y="234177"/>
            <a:chExt cx="2024995" cy="6366943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AD66C8D-62E9-2FA2-1FF6-AA36EFEA1224}"/>
                </a:ext>
              </a:extLst>
            </p:cNvPr>
            <p:cNvSpPr txBox="1"/>
            <p:nvPr/>
          </p:nvSpPr>
          <p:spPr>
            <a:xfrm>
              <a:off x="322081" y="234177"/>
              <a:ext cx="20249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VORSTERS</a:t>
              </a: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99F2FF34-F555-6AD5-BE5B-00A67B99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81" y="919113"/>
              <a:ext cx="1827229" cy="2740843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7C243F4-372B-04FB-523B-A95A42A5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82" y="3860277"/>
              <a:ext cx="1827229" cy="2740843"/>
            </a:xfrm>
            <a:prstGeom prst="rect">
              <a:avLst/>
            </a:prstGeom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F72476EB-1D0B-FD56-AC51-A581DB7C8049}"/>
              </a:ext>
            </a:extLst>
          </p:cNvPr>
          <p:cNvSpPr txBox="1"/>
          <p:nvPr/>
        </p:nvSpPr>
        <p:spPr>
          <a:xfrm>
            <a:off x="4377178" y="919113"/>
            <a:ext cx="441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DIENAREN VAN JUSTITIE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45C8E8-2D83-082D-055D-F7AA7D8B5065}"/>
              </a:ext>
            </a:extLst>
          </p:cNvPr>
          <p:cNvSpPr txBox="1"/>
          <p:nvPr/>
        </p:nvSpPr>
        <p:spPr>
          <a:xfrm>
            <a:off x="4377178" y="2090296"/>
            <a:ext cx="3780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DEURWAARDERS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VELDWACHTERS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JACHTOPZICHTERS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707EEE4-9ACE-2BBF-916C-790DC8D60E86}"/>
              </a:ext>
            </a:extLst>
          </p:cNvPr>
          <p:cNvSpPr txBox="1"/>
          <p:nvPr/>
        </p:nvSpPr>
        <p:spPr>
          <a:xfrm>
            <a:off x="4377178" y="4779390"/>
            <a:ext cx="354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RESOLUTIEBOEKEN</a:t>
            </a:r>
          </a:p>
        </p:txBody>
      </p:sp>
    </p:spTree>
    <p:extLst>
      <p:ext uri="{BB962C8B-B14F-4D97-AF65-F5344CB8AC3E}">
        <p14:creationId xmlns:p14="http://schemas.microsoft.com/office/powerpoint/2010/main" val="15380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ep 19">
            <a:extLst>
              <a:ext uri="{FF2B5EF4-FFF2-40B4-BE49-F238E27FC236}">
                <a16:creationId xmlns:a16="http://schemas.microsoft.com/office/drawing/2014/main" id="{76E9A3CF-5D42-1549-2D82-62483D70DC40}"/>
              </a:ext>
            </a:extLst>
          </p:cNvPr>
          <p:cNvGrpSpPr/>
          <p:nvPr/>
        </p:nvGrpSpPr>
        <p:grpSpPr>
          <a:xfrm>
            <a:off x="2413655" y="138554"/>
            <a:ext cx="7364691" cy="1294634"/>
            <a:chOff x="2413655" y="138554"/>
            <a:chExt cx="7364691" cy="1294634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8A056263-3A63-8765-D5FD-F490A13E86CD}"/>
                </a:ext>
              </a:extLst>
            </p:cNvPr>
            <p:cNvSpPr txBox="1"/>
            <p:nvPr/>
          </p:nvSpPr>
          <p:spPr>
            <a:xfrm>
              <a:off x="2413655" y="138554"/>
              <a:ext cx="7364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AANTAL INWONERS VAN TILBURG IN 2025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FEE5C15-34BE-1745-4945-EF762CC6FC39}"/>
                </a:ext>
              </a:extLst>
            </p:cNvPr>
            <p:cNvSpPr txBox="1"/>
            <p:nvPr/>
          </p:nvSpPr>
          <p:spPr>
            <a:xfrm>
              <a:off x="5063764" y="848413"/>
              <a:ext cx="2496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rgbClr val="FFFF00"/>
                  </a:solidFill>
                </a:rPr>
                <a:t>ca. 230.000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DFD9686A-ED77-D59F-8A24-EC37886FE490}"/>
              </a:ext>
            </a:extLst>
          </p:cNvPr>
          <p:cNvGrpSpPr/>
          <p:nvPr/>
        </p:nvGrpSpPr>
        <p:grpSpPr>
          <a:xfrm>
            <a:off x="2619596" y="1619828"/>
            <a:ext cx="8320062" cy="1301953"/>
            <a:chOff x="2619596" y="1619828"/>
            <a:chExt cx="8320062" cy="1301953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89CFE314-7A67-9E64-F3C0-0674E20B8221}"/>
                </a:ext>
              </a:extLst>
            </p:cNvPr>
            <p:cNvSpPr txBox="1"/>
            <p:nvPr/>
          </p:nvSpPr>
          <p:spPr>
            <a:xfrm>
              <a:off x="3051928" y="1619828"/>
              <a:ext cx="5918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INWONERS VAN TILBURG IN </a:t>
              </a:r>
              <a:r>
                <a:rPr lang="nl-NL" sz="3200" b="1" dirty="0">
                  <a:solidFill>
                    <a:srgbClr val="FFFF00"/>
                  </a:solidFill>
                </a:rPr>
                <a:t>1688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8D7E3B2-AAA9-9B01-AFF8-BECA242DB73A}"/>
                </a:ext>
              </a:extLst>
            </p:cNvPr>
            <p:cNvSpPr txBox="1"/>
            <p:nvPr/>
          </p:nvSpPr>
          <p:spPr>
            <a:xfrm>
              <a:off x="9857883" y="2291489"/>
              <a:ext cx="108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rgbClr val="FFFF00"/>
                  </a:solidFill>
                </a:rPr>
                <a:t>4816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9C6A1B9-569D-B601-2E0A-477A3C2CCD9E}"/>
                </a:ext>
              </a:extLst>
            </p:cNvPr>
            <p:cNvSpPr txBox="1"/>
            <p:nvPr/>
          </p:nvSpPr>
          <p:spPr>
            <a:xfrm>
              <a:off x="2619596" y="2337006"/>
              <a:ext cx="279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&gt; 16 jaar: </a:t>
              </a:r>
              <a:r>
                <a:rPr lang="nl-NL" sz="3200" b="1" dirty="0">
                  <a:solidFill>
                    <a:srgbClr val="FFFF00"/>
                  </a:solidFill>
                </a:rPr>
                <a:t>3289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4C99373-A204-DF88-053D-6F0FFDD4D00D}"/>
                </a:ext>
              </a:extLst>
            </p:cNvPr>
            <p:cNvSpPr txBox="1"/>
            <p:nvPr/>
          </p:nvSpPr>
          <p:spPr>
            <a:xfrm>
              <a:off x="5697277" y="2307459"/>
              <a:ext cx="279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&lt; 16 jaar: </a:t>
              </a:r>
              <a:r>
                <a:rPr lang="nl-NL" sz="3200" b="1" dirty="0">
                  <a:solidFill>
                    <a:srgbClr val="FFFF00"/>
                  </a:solidFill>
                </a:rPr>
                <a:t>1527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F3C8B833-1A36-9E93-E924-E69BE9D127D6}"/>
              </a:ext>
            </a:extLst>
          </p:cNvPr>
          <p:cNvGrpSpPr/>
          <p:nvPr/>
        </p:nvGrpSpPr>
        <p:grpSpPr>
          <a:xfrm>
            <a:off x="2626643" y="3206924"/>
            <a:ext cx="8334176" cy="1484240"/>
            <a:chOff x="2626643" y="3206924"/>
            <a:chExt cx="8334176" cy="1484240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B2116AAE-EB2F-F99C-973F-DD45C4F63294}"/>
                </a:ext>
              </a:extLst>
            </p:cNvPr>
            <p:cNvSpPr txBox="1"/>
            <p:nvPr/>
          </p:nvSpPr>
          <p:spPr>
            <a:xfrm>
              <a:off x="2956015" y="3206924"/>
              <a:ext cx="654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DAARVAN WAREN  </a:t>
              </a:r>
              <a:r>
                <a:rPr lang="nl-NL" sz="3200" b="1" dirty="0">
                  <a:solidFill>
                    <a:srgbClr val="FF0000"/>
                  </a:solidFill>
                </a:rPr>
                <a:t>ARME</a:t>
              </a:r>
              <a:r>
                <a:rPr lang="nl-NL" sz="3200" b="1" dirty="0">
                  <a:solidFill>
                    <a:schemeClr val="bg1"/>
                  </a:solidFill>
                </a:rPr>
                <a:t> INWONERS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E63AB28-83EF-8F2F-6E00-6A81D11A68B1}"/>
                </a:ext>
              </a:extLst>
            </p:cNvPr>
            <p:cNvSpPr txBox="1"/>
            <p:nvPr/>
          </p:nvSpPr>
          <p:spPr>
            <a:xfrm>
              <a:off x="2626643" y="4106389"/>
              <a:ext cx="24603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&gt;</a:t>
              </a:r>
              <a:r>
                <a:rPr lang="nl-NL" sz="3200" b="1" dirty="0"/>
                <a:t> </a:t>
              </a:r>
              <a:r>
                <a:rPr lang="nl-NL" sz="3200" b="1" dirty="0">
                  <a:solidFill>
                    <a:schemeClr val="bg1"/>
                  </a:solidFill>
                </a:rPr>
                <a:t>16 jaar: </a:t>
              </a:r>
              <a:r>
                <a:rPr lang="nl-NL" sz="3200" b="1" dirty="0">
                  <a:solidFill>
                    <a:srgbClr val="FFFF00"/>
                  </a:solidFill>
                </a:rPr>
                <a:t>805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BE0E4C7F-AC7D-EA67-FA8A-77D38CCF7BED}"/>
                </a:ext>
              </a:extLst>
            </p:cNvPr>
            <p:cNvSpPr txBox="1"/>
            <p:nvPr/>
          </p:nvSpPr>
          <p:spPr>
            <a:xfrm>
              <a:off x="5769204" y="4076842"/>
              <a:ext cx="2724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&lt; 16 jaar: </a:t>
              </a:r>
              <a:r>
                <a:rPr lang="nl-NL" sz="3200" b="1" dirty="0">
                  <a:solidFill>
                    <a:srgbClr val="FFFF00"/>
                  </a:solidFill>
                </a:rPr>
                <a:t>542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0DBA812-2738-47AF-8D30-9393195875BD}"/>
                </a:ext>
              </a:extLst>
            </p:cNvPr>
            <p:cNvSpPr txBox="1"/>
            <p:nvPr/>
          </p:nvSpPr>
          <p:spPr>
            <a:xfrm>
              <a:off x="9857883" y="4106389"/>
              <a:ext cx="1102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rgbClr val="FFFF00"/>
                  </a:solidFill>
                </a:rPr>
                <a:t>1347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FBB20807-8C6E-DF2E-5123-FE97F20ADB62}"/>
              </a:ext>
            </a:extLst>
          </p:cNvPr>
          <p:cNvGrpSpPr/>
          <p:nvPr/>
        </p:nvGrpSpPr>
        <p:grpSpPr>
          <a:xfrm>
            <a:off x="4122828" y="5082818"/>
            <a:ext cx="6837991" cy="586546"/>
            <a:chOff x="4122828" y="5082818"/>
            <a:chExt cx="6837991" cy="586546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F7B2F45B-D01F-8DE5-5949-DAA6A7CF5414}"/>
                </a:ext>
              </a:extLst>
            </p:cNvPr>
            <p:cNvSpPr txBox="1"/>
            <p:nvPr/>
          </p:nvSpPr>
          <p:spPr>
            <a:xfrm>
              <a:off x="4122828" y="5082818"/>
              <a:ext cx="3946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Aantal huizen in </a:t>
              </a:r>
              <a:r>
                <a:rPr lang="nl-NL" sz="3200" b="1" dirty="0">
                  <a:solidFill>
                    <a:srgbClr val="FFFF00"/>
                  </a:solidFill>
                </a:rPr>
                <a:t>1748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60345C88-DB74-EDB9-BE95-29C47BCF61D3}"/>
                </a:ext>
              </a:extLst>
            </p:cNvPr>
            <p:cNvSpPr txBox="1"/>
            <p:nvPr/>
          </p:nvSpPr>
          <p:spPr>
            <a:xfrm>
              <a:off x="9857883" y="5084589"/>
              <a:ext cx="1102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rgbClr val="FFFF00"/>
                  </a:solidFill>
                </a:rPr>
                <a:t>1276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441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40CBA-BA1B-3F35-679C-19EED8A1E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23B64E-E2E2-9B21-EFA7-23C3EE351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6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BED1BB-B91B-66D4-2A49-2FB85548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043692FF-8F8F-2ED7-9E05-6B280BBF7EFB}"/>
              </a:ext>
            </a:extLst>
          </p:cNvPr>
          <p:cNvGrpSpPr/>
          <p:nvPr/>
        </p:nvGrpSpPr>
        <p:grpSpPr>
          <a:xfrm>
            <a:off x="2760630" y="1906143"/>
            <a:ext cx="8376738" cy="2841680"/>
            <a:chOff x="2760630" y="1906143"/>
            <a:chExt cx="8376738" cy="2841680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58DE294B-6494-5C90-4727-3CC8338067A4}"/>
                </a:ext>
              </a:extLst>
            </p:cNvPr>
            <p:cNvSpPr txBox="1"/>
            <p:nvPr/>
          </p:nvSpPr>
          <p:spPr>
            <a:xfrm>
              <a:off x="2760630" y="1906143"/>
              <a:ext cx="66707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200" b="1" dirty="0">
                  <a:solidFill>
                    <a:schemeClr val="bg1"/>
                  </a:solidFill>
                  <a:latin typeface="Gabriola" panose="04040605051002020D02" pitchFamily="82" charset="0"/>
                </a:rPr>
                <a:t>HET DORPSBESTUUR</a:t>
              </a: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0756B4B7-D0D9-286B-D8FA-822918788E02}"/>
                </a:ext>
              </a:extLst>
            </p:cNvPr>
            <p:cNvSpPr txBox="1"/>
            <p:nvPr/>
          </p:nvSpPr>
          <p:spPr>
            <a:xfrm>
              <a:off x="8420108" y="4163048"/>
              <a:ext cx="2717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solidFill>
                    <a:schemeClr val="bg1"/>
                  </a:solidFill>
                </a:rPr>
                <a:t>John van Erve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3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321005A-44C8-E5F8-1CF0-2D49ECFF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57" y="219075"/>
            <a:ext cx="8878068" cy="62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1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1399F-6EBB-E641-7A63-8F586B11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9B6FA04-964A-0BBF-629F-1B600B453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6" y="475489"/>
            <a:ext cx="4721378" cy="553261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FCFB94D-A819-86C5-4BC7-7D998566C1B7}"/>
              </a:ext>
            </a:extLst>
          </p:cNvPr>
          <p:cNvSpPr txBox="1"/>
          <p:nvPr/>
        </p:nvSpPr>
        <p:spPr>
          <a:xfrm>
            <a:off x="5554714" y="94840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1183-1795</a:t>
            </a:r>
            <a:r>
              <a:rPr lang="nl-NL" sz="3200" b="1" dirty="0">
                <a:solidFill>
                  <a:schemeClr val="bg1"/>
                </a:solidFill>
              </a:rPr>
              <a:t> HERTOGDOM BRABANT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5DDCD0E-A063-B7D6-DBE3-BCD42781961A}"/>
              </a:ext>
            </a:extLst>
          </p:cNvPr>
          <p:cNvSpPr txBox="1"/>
          <p:nvPr/>
        </p:nvSpPr>
        <p:spPr>
          <a:xfrm>
            <a:off x="5556336" y="2844225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1648</a:t>
            </a:r>
            <a:r>
              <a:rPr lang="nl-NL" sz="3200" b="1" dirty="0">
                <a:solidFill>
                  <a:schemeClr val="bg1"/>
                </a:solidFill>
              </a:rPr>
              <a:t> VREDE VAN MÜNSTER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3AAA979-EDEC-B0AA-533E-D84995B404C1}"/>
              </a:ext>
            </a:extLst>
          </p:cNvPr>
          <p:cNvSpPr txBox="1"/>
          <p:nvPr/>
        </p:nvSpPr>
        <p:spPr>
          <a:xfrm>
            <a:off x="5554714" y="5048655"/>
            <a:ext cx="511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1795 </a:t>
            </a:r>
            <a:r>
              <a:rPr lang="nl-NL" sz="3200" b="1" dirty="0">
                <a:solidFill>
                  <a:schemeClr val="bg1"/>
                </a:solidFill>
              </a:rPr>
              <a:t>BATAAFSE REPUBLIEK </a:t>
            </a:r>
          </a:p>
        </p:txBody>
      </p:sp>
    </p:spTree>
    <p:extLst>
      <p:ext uri="{BB962C8B-B14F-4D97-AF65-F5344CB8AC3E}">
        <p14:creationId xmlns:p14="http://schemas.microsoft.com/office/powerpoint/2010/main" val="340797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BDDF0-BE7E-BAF5-560B-CD05F23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78E34AE-5D27-1D57-FEA0-DA022989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6" y="475489"/>
            <a:ext cx="4721378" cy="553261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D5BE00C-9ECE-17E4-FA4E-0D8AE254A8E2}"/>
              </a:ext>
            </a:extLst>
          </p:cNvPr>
          <p:cNvSpPr txBox="1"/>
          <p:nvPr/>
        </p:nvSpPr>
        <p:spPr>
          <a:xfrm>
            <a:off x="5554714" y="94840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1183-1795</a:t>
            </a:r>
            <a:r>
              <a:rPr lang="nl-NL" sz="3200" b="1" dirty="0">
                <a:solidFill>
                  <a:schemeClr val="bg1"/>
                </a:solidFill>
              </a:rPr>
              <a:t> HERTOGDOM BRABANT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53ABCA-3C52-4B14-2BD4-805F1BA8C9AE}"/>
              </a:ext>
            </a:extLst>
          </p:cNvPr>
          <p:cNvSpPr txBox="1"/>
          <p:nvPr/>
        </p:nvSpPr>
        <p:spPr>
          <a:xfrm>
            <a:off x="5480137" y="3115775"/>
            <a:ext cx="671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EIGENDOM HERTOGEN VAN BRABANT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58DD863-33B8-A2DF-78B0-9054CFA0E3DA}"/>
              </a:ext>
            </a:extLst>
          </p:cNvPr>
          <p:cNvSpPr txBox="1"/>
          <p:nvPr/>
        </p:nvSpPr>
        <p:spPr>
          <a:xfrm>
            <a:off x="5554714" y="5165387"/>
            <a:ext cx="287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IN LEEN GEVEN</a:t>
            </a:r>
          </a:p>
        </p:txBody>
      </p:sp>
    </p:spTree>
    <p:extLst>
      <p:ext uri="{BB962C8B-B14F-4D97-AF65-F5344CB8AC3E}">
        <p14:creationId xmlns:p14="http://schemas.microsoft.com/office/powerpoint/2010/main" val="31937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751FD-3EA6-2DA8-B57E-067000839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6FA46A07-BE7A-ACEE-77D7-F617498098FE}"/>
              </a:ext>
            </a:extLst>
          </p:cNvPr>
          <p:cNvGrpSpPr/>
          <p:nvPr/>
        </p:nvGrpSpPr>
        <p:grpSpPr>
          <a:xfrm>
            <a:off x="5326884" y="2309567"/>
            <a:ext cx="1560967" cy="1247566"/>
            <a:chOff x="5326884" y="2309567"/>
            <a:chExt cx="1560967" cy="1247566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DF9BF09-8402-76A8-F62D-26C59BE0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884" y="2309567"/>
              <a:ext cx="1538233" cy="973996"/>
            </a:xfrm>
            <a:prstGeom prst="rect">
              <a:avLst/>
            </a:prstGeom>
          </p:spPr>
        </p:pic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id="{C4E51A31-8694-D798-3492-58E43B02FE24}"/>
                </a:ext>
              </a:extLst>
            </p:cNvPr>
            <p:cNvCxnSpPr/>
            <p:nvPr/>
          </p:nvCxnSpPr>
          <p:spPr>
            <a:xfrm>
              <a:off x="5351282" y="3557133"/>
              <a:ext cx="1536569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84F5AD93-0C65-0557-E359-F87B397C970B}"/>
              </a:ext>
            </a:extLst>
          </p:cNvPr>
          <p:cNvGrpSpPr/>
          <p:nvPr/>
        </p:nvGrpSpPr>
        <p:grpSpPr>
          <a:xfrm>
            <a:off x="1917453" y="735331"/>
            <a:ext cx="3006972" cy="4959319"/>
            <a:chOff x="1917453" y="735331"/>
            <a:chExt cx="3006972" cy="4959319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88D2129C-0792-1892-D060-09C77805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453" y="1457325"/>
              <a:ext cx="3006972" cy="4237325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3D635230-A47F-0783-40E6-16E376C1A601}"/>
                </a:ext>
              </a:extLst>
            </p:cNvPr>
            <p:cNvSpPr txBox="1"/>
            <p:nvPr/>
          </p:nvSpPr>
          <p:spPr>
            <a:xfrm>
              <a:off x="2605088" y="735331"/>
              <a:ext cx="1662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HERTOG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F44FC274-3F73-F90A-E187-20F26528221E}"/>
              </a:ext>
            </a:extLst>
          </p:cNvPr>
          <p:cNvGrpSpPr/>
          <p:nvPr/>
        </p:nvGrpSpPr>
        <p:grpSpPr>
          <a:xfrm>
            <a:off x="7118807" y="735331"/>
            <a:ext cx="3006971" cy="4959319"/>
            <a:chOff x="7118807" y="735331"/>
            <a:chExt cx="3006971" cy="4959319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8DD58BBD-F2A9-C74E-8798-8B85804F0E1D}"/>
                </a:ext>
              </a:extLst>
            </p:cNvPr>
            <p:cNvSpPr txBox="1"/>
            <p:nvPr/>
          </p:nvSpPr>
          <p:spPr>
            <a:xfrm>
              <a:off x="7924802" y="735331"/>
              <a:ext cx="11357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HEER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76121BFA-E2EF-27F1-B0B6-BD3224D7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807" y="1553927"/>
              <a:ext cx="3006971" cy="4140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1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92B81-FB3B-047E-AF5A-4D7E74D33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6ADF0C5-E4BF-810F-2959-FC5CBAAE3C4B}"/>
              </a:ext>
            </a:extLst>
          </p:cNvPr>
          <p:cNvGrpSpPr/>
          <p:nvPr/>
        </p:nvGrpSpPr>
        <p:grpSpPr>
          <a:xfrm>
            <a:off x="4651342" y="1451727"/>
            <a:ext cx="6617893" cy="1607936"/>
            <a:chOff x="4651342" y="1451727"/>
            <a:chExt cx="6617893" cy="1607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CDE46926-4630-5F22-B833-9DE709185638}"/>
                </a:ext>
              </a:extLst>
            </p:cNvPr>
            <p:cNvSpPr txBox="1"/>
            <p:nvPr/>
          </p:nvSpPr>
          <p:spPr>
            <a:xfrm>
              <a:off x="4651342" y="2474888"/>
              <a:ext cx="5192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VOOR HET LEVEN BENOEMD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8387686B-ABC9-C1A7-ADCE-C84E3E9EEEFD}"/>
                </a:ext>
              </a:extLst>
            </p:cNvPr>
            <p:cNvSpPr txBox="1"/>
            <p:nvPr/>
          </p:nvSpPr>
          <p:spPr>
            <a:xfrm>
              <a:off x="4651342" y="1451727"/>
              <a:ext cx="6617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VERTEGENWOORDIGER VAN DE HEER</a:t>
              </a: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C5434B64-7320-6BC4-2221-32351364D9A4}"/>
              </a:ext>
            </a:extLst>
          </p:cNvPr>
          <p:cNvSpPr txBox="1"/>
          <p:nvPr/>
        </p:nvSpPr>
        <p:spPr>
          <a:xfrm>
            <a:off x="4651342" y="3498049"/>
            <a:ext cx="7292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RECHTSPREKENDE EN BESTUURLIJKE TAAK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BCD454D-6283-2DE3-E647-6142F8EA30BE}"/>
              </a:ext>
            </a:extLst>
          </p:cNvPr>
          <p:cNvSpPr txBox="1"/>
          <p:nvPr/>
        </p:nvSpPr>
        <p:spPr>
          <a:xfrm>
            <a:off x="4651342" y="4784026"/>
            <a:ext cx="3705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RESOLUTIEBOEKEN </a:t>
            </a:r>
          </a:p>
          <a:p>
            <a:r>
              <a:rPr lang="nl-NL" sz="3200" b="1" dirty="0">
                <a:solidFill>
                  <a:srgbClr val="FFFF00"/>
                </a:solidFill>
              </a:rPr>
              <a:t>DORPSREKENINGEN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444D225-BC6E-AB49-0CD4-4FA73E1FF472}"/>
              </a:ext>
            </a:extLst>
          </p:cNvPr>
          <p:cNvSpPr txBox="1"/>
          <p:nvPr/>
        </p:nvSpPr>
        <p:spPr>
          <a:xfrm>
            <a:off x="4651342" y="428566"/>
            <a:ext cx="3465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&gt;1648 DROSSAARD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D1DE7461-9A15-07DE-15BC-32CCAEE025A4}"/>
              </a:ext>
            </a:extLst>
          </p:cNvPr>
          <p:cNvGrpSpPr/>
          <p:nvPr/>
        </p:nvGrpSpPr>
        <p:grpSpPr>
          <a:xfrm>
            <a:off x="922765" y="1364662"/>
            <a:ext cx="2442094" cy="4257344"/>
            <a:chOff x="922765" y="1364662"/>
            <a:chExt cx="2442094" cy="4257344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BAF087E9-C2FB-B4CC-97AD-267269465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65" y="1958865"/>
              <a:ext cx="2442094" cy="3663141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B20C88A-3A26-D155-8885-74ECCF8702C7}"/>
                </a:ext>
              </a:extLst>
            </p:cNvPr>
            <p:cNvSpPr txBox="1"/>
            <p:nvPr/>
          </p:nvSpPr>
          <p:spPr>
            <a:xfrm>
              <a:off x="1404594" y="1364662"/>
              <a:ext cx="1640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SCHOUT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0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C8E7-BCB1-60DD-F116-500FE2126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310D0F28-CC50-429F-2A3C-98DC29F6677F}"/>
              </a:ext>
            </a:extLst>
          </p:cNvPr>
          <p:cNvGrpSpPr/>
          <p:nvPr/>
        </p:nvGrpSpPr>
        <p:grpSpPr>
          <a:xfrm>
            <a:off x="446889" y="996374"/>
            <a:ext cx="2527415" cy="4042057"/>
            <a:chOff x="446889" y="996374"/>
            <a:chExt cx="2527415" cy="4042057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0514D9FB-4A8D-EC68-0383-FAFD075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r="17324"/>
            <a:stretch>
              <a:fillRect/>
            </a:stretch>
          </p:blipFill>
          <p:spPr>
            <a:xfrm>
              <a:off x="446889" y="1668545"/>
              <a:ext cx="2527415" cy="3369886"/>
            </a:xfrm>
            <a:prstGeom prst="rect">
              <a:avLst/>
            </a:prstGeom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B94F97D8-EA9E-F942-0A10-8F1DD67D6A75}"/>
                </a:ext>
              </a:extLst>
            </p:cNvPr>
            <p:cNvSpPr txBox="1"/>
            <p:nvPr/>
          </p:nvSpPr>
          <p:spPr>
            <a:xfrm>
              <a:off x="764504" y="996374"/>
              <a:ext cx="2209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SECRETARIS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B2265168-4351-543D-ABE1-B1D6B06908F2}"/>
              </a:ext>
            </a:extLst>
          </p:cNvPr>
          <p:cNvGrpSpPr/>
          <p:nvPr/>
        </p:nvGrpSpPr>
        <p:grpSpPr>
          <a:xfrm>
            <a:off x="5191125" y="996375"/>
            <a:ext cx="4362450" cy="3076576"/>
            <a:chOff x="5191125" y="996375"/>
            <a:chExt cx="4362450" cy="3076576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C97B42B0-68D7-D20B-89FB-480419A6F8DA}"/>
                </a:ext>
              </a:extLst>
            </p:cNvPr>
            <p:cNvSpPr txBox="1"/>
            <p:nvPr/>
          </p:nvSpPr>
          <p:spPr>
            <a:xfrm>
              <a:off x="5191125" y="996375"/>
              <a:ext cx="436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IN DIENST VAN DE HEER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4297619-9CD2-C15B-88FD-374A06D673DC}"/>
                </a:ext>
              </a:extLst>
            </p:cNvPr>
            <p:cNvSpPr txBox="1"/>
            <p:nvPr/>
          </p:nvSpPr>
          <p:spPr>
            <a:xfrm>
              <a:off x="5191125" y="2200275"/>
              <a:ext cx="2505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SECRETARIE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7859F93-B89D-0A2F-993C-38D9D8340905}"/>
                </a:ext>
              </a:extLst>
            </p:cNvPr>
            <p:cNvSpPr txBox="1"/>
            <p:nvPr/>
          </p:nvSpPr>
          <p:spPr>
            <a:xfrm>
              <a:off x="5191125" y="3488176"/>
              <a:ext cx="3438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GEZWOREN KLERK</a:t>
              </a: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3A07B268-549D-5FFD-230F-F810C1FEE094}"/>
              </a:ext>
            </a:extLst>
          </p:cNvPr>
          <p:cNvSpPr txBox="1"/>
          <p:nvPr/>
        </p:nvSpPr>
        <p:spPr>
          <a:xfrm>
            <a:off x="5314950" y="4876800"/>
            <a:ext cx="356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RESOLUTIEBOEKEN</a:t>
            </a:r>
          </a:p>
        </p:txBody>
      </p:sp>
    </p:spTree>
    <p:extLst>
      <p:ext uri="{BB962C8B-B14F-4D97-AF65-F5344CB8AC3E}">
        <p14:creationId xmlns:p14="http://schemas.microsoft.com/office/powerpoint/2010/main" val="13570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ED461-FFC3-6A07-5DFE-DED5BE11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78757CA2-D606-2DB6-D8AC-624928161B10}"/>
              </a:ext>
            </a:extLst>
          </p:cNvPr>
          <p:cNvGrpSpPr/>
          <p:nvPr/>
        </p:nvGrpSpPr>
        <p:grpSpPr>
          <a:xfrm>
            <a:off x="438151" y="981075"/>
            <a:ext cx="3447586" cy="4037352"/>
            <a:chOff x="438151" y="981075"/>
            <a:chExt cx="3447586" cy="4037352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4B778C5-4C84-B397-A11F-8B4F2508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2" r="10674"/>
            <a:stretch>
              <a:fillRect/>
            </a:stretch>
          </p:blipFill>
          <p:spPr>
            <a:xfrm>
              <a:off x="768090" y="1839572"/>
              <a:ext cx="2387118" cy="3178855"/>
            </a:xfrm>
            <a:prstGeom prst="rect">
              <a:avLst/>
            </a:prstGeom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E2317274-6657-F696-0AB6-B5CDD9EC8A90}"/>
                </a:ext>
              </a:extLst>
            </p:cNvPr>
            <p:cNvSpPr txBox="1"/>
            <p:nvPr/>
          </p:nvSpPr>
          <p:spPr>
            <a:xfrm>
              <a:off x="438151" y="981075"/>
              <a:ext cx="3447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BORGEMEESTER(S)</a:t>
              </a:r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6A8E5868-4E00-B3E9-27F2-BB1C798D9B6E}"/>
              </a:ext>
            </a:extLst>
          </p:cNvPr>
          <p:cNvSpPr txBox="1"/>
          <p:nvPr/>
        </p:nvSpPr>
        <p:spPr>
          <a:xfrm>
            <a:off x="5886451" y="98107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SCHATKIST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5585164-CE52-FC55-BD1F-2B92603B5BA4}"/>
              </a:ext>
            </a:extLst>
          </p:cNvPr>
          <p:cNvGrpSpPr/>
          <p:nvPr/>
        </p:nvGrpSpPr>
        <p:grpSpPr>
          <a:xfrm>
            <a:off x="5886451" y="2476500"/>
            <a:ext cx="3848100" cy="2080200"/>
            <a:chOff x="5886451" y="2476500"/>
            <a:chExt cx="3848100" cy="2080200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A162169-3889-88DE-5457-225F0546364F}"/>
                </a:ext>
              </a:extLst>
            </p:cNvPr>
            <p:cNvSpPr txBox="1"/>
            <p:nvPr/>
          </p:nvSpPr>
          <p:spPr>
            <a:xfrm>
              <a:off x="5886451" y="2476500"/>
              <a:ext cx="3848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INNEN BELASTINGEN 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6F6D2CA-C7FD-EC67-0095-59A85D7A2015}"/>
                </a:ext>
              </a:extLst>
            </p:cNvPr>
            <p:cNvSpPr txBox="1"/>
            <p:nvPr/>
          </p:nvSpPr>
          <p:spPr>
            <a:xfrm>
              <a:off x="5919788" y="3971925"/>
              <a:ext cx="378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BETALINGEN DOEN</a:t>
              </a: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A61E4A4B-1F25-66EE-8A95-7A33D87A332D}"/>
              </a:ext>
            </a:extLst>
          </p:cNvPr>
          <p:cNvSpPr txBox="1"/>
          <p:nvPr/>
        </p:nvSpPr>
        <p:spPr>
          <a:xfrm>
            <a:off x="5886451" y="5174962"/>
            <a:ext cx="3705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</a:rPr>
              <a:t>DORPSREKENINGEN</a:t>
            </a:r>
          </a:p>
          <a:p>
            <a:r>
              <a:rPr lang="nl-NL" sz="3200" b="1" dirty="0" err="1">
                <a:solidFill>
                  <a:srgbClr val="FFFF00"/>
                </a:solidFill>
              </a:rPr>
              <a:t>COMMERBOEKEN</a:t>
            </a:r>
            <a:endParaRPr lang="nl-NL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153</Words>
  <Application>Microsoft Office PowerPoint</Application>
  <PresentationFormat>Breedbeeld</PresentationFormat>
  <Paragraphs>66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Gabriola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van Erve</dc:creator>
  <cp:lastModifiedBy>John van Erve</cp:lastModifiedBy>
  <cp:revision>58</cp:revision>
  <dcterms:created xsi:type="dcterms:W3CDTF">2025-07-31T07:17:47Z</dcterms:created>
  <dcterms:modified xsi:type="dcterms:W3CDTF">2025-11-10T10:19:18Z</dcterms:modified>
</cp:coreProperties>
</file>