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Masters/slideMaster1.xml" ContentType="application/vnd.openxmlformats-officedocument.presentationml.slideMaster+xml"/>
  <Override PartName="/ppt/notesSlides/notesSlide2.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5.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438" r:id="rId2"/>
    <p:sldId id="439" r:id="rId3"/>
    <p:sldId id="440" r:id="rId4"/>
    <p:sldId id="441" r:id="rId5"/>
    <p:sldId id="442" r:id="rId6"/>
    <p:sldId id="443" r:id="rId7"/>
    <p:sldId id="444" r:id="rId8"/>
    <p:sldId id="445" r:id="rId9"/>
    <p:sldId id="446" r:id="rId10"/>
    <p:sldId id="447" r:id="rId11"/>
    <p:sldId id="448" r:id="rId12"/>
    <p:sldId id="449" r:id="rId13"/>
    <p:sldId id="450" r:id="rId14"/>
    <p:sldId id="451" r:id="rId15"/>
    <p:sldId id="452" r:id="rId16"/>
    <p:sldId id="453" r:id="rId17"/>
    <p:sldId id="454" r:id="rId18"/>
    <p:sldId id="455" r:id="rId19"/>
    <p:sldId id="456" r:id="rId20"/>
    <p:sldId id="457" r:id="rId21"/>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5" d="100"/>
          <a:sy n="105" d="100"/>
        </p:scale>
        <p:origin x="270" y="9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83D3FF-1925-46B5-BC46-EA899E3A907D}" type="datetimeFigureOut">
              <a:rPr lang="nl-NL" smtClean="0"/>
              <a:t>31-10-2025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19AED8-ABED-4BE8-AD3C-413EF424597F}" type="slidenum">
              <a:rPr lang="nl-NL" smtClean="0"/>
              <a:t>‹nr.›</a:t>
            </a:fld>
            <a:endParaRPr lang="nl-NL"/>
          </a:p>
        </p:txBody>
      </p:sp>
    </p:spTree>
    <p:extLst>
      <p:ext uri="{BB962C8B-B14F-4D97-AF65-F5344CB8AC3E}">
        <p14:creationId xmlns:p14="http://schemas.microsoft.com/office/powerpoint/2010/main" val="2844738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719AED8-ABED-4BE8-AD3C-413EF424597F}" type="slidenum">
              <a:rPr lang="nl-NL" smtClean="0"/>
              <a:t>2</a:t>
            </a:fld>
            <a:endParaRPr lang="nl-NL"/>
          </a:p>
        </p:txBody>
      </p:sp>
    </p:spTree>
    <p:extLst>
      <p:ext uri="{BB962C8B-B14F-4D97-AF65-F5344CB8AC3E}">
        <p14:creationId xmlns:p14="http://schemas.microsoft.com/office/powerpoint/2010/main" val="1901882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719AED8-ABED-4BE8-AD3C-413EF424597F}" type="slidenum">
              <a:rPr lang="nl-NL" smtClean="0"/>
              <a:t>9</a:t>
            </a:fld>
            <a:endParaRPr lang="nl-NL"/>
          </a:p>
        </p:txBody>
      </p:sp>
    </p:spTree>
    <p:extLst>
      <p:ext uri="{BB962C8B-B14F-4D97-AF65-F5344CB8AC3E}">
        <p14:creationId xmlns:p14="http://schemas.microsoft.com/office/powerpoint/2010/main" val="3742626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719AED8-ABED-4BE8-AD3C-413EF424597F}" type="slidenum">
              <a:rPr lang="nl-NL" smtClean="0"/>
              <a:t>12</a:t>
            </a:fld>
            <a:endParaRPr lang="nl-NL"/>
          </a:p>
        </p:txBody>
      </p:sp>
    </p:spTree>
    <p:extLst>
      <p:ext uri="{BB962C8B-B14F-4D97-AF65-F5344CB8AC3E}">
        <p14:creationId xmlns:p14="http://schemas.microsoft.com/office/powerpoint/2010/main" val="2369763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719AED8-ABED-4BE8-AD3C-413EF424597F}" type="slidenum">
              <a:rPr lang="nl-NL" smtClean="0"/>
              <a:t>13</a:t>
            </a:fld>
            <a:endParaRPr lang="nl-NL"/>
          </a:p>
        </p:txBody>
      </p:sp>
    </p:spTree>
    <p:extLst>
      <p:ext uri="{BB962C8B-B14F-4D97-AF65-F5344CB8AC3E}">
        <p14:creationId xmlns:p14="http://schemas.microsoft.com/office/powerpoint/2010/main" val="31705605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719AED8-ABED-4BE8-AD3C-413EF424597F}" type="slidenum">
              <a:rPr lang="nl-NL" smtClean="0"/>
              <a:t>14</a:t>
            </a:fld>
            <a:endParaRPr lang="nl-NL"/>
          </a:p>
        </p:txBody>
      </p:sp>
    </p:spTree>
    <p:extLst>
      <p:ext uri="{BB962C8B-B14F-4D97-AF65-F5344CB8AC3E}">
        <p14:creationId xmlns:p14="http://schemas.microsoft.com/office/powerpoint/2010/main" val="10726398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39D889-3217-DDF1-F55F-8F72563981A3}"/>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44216AC0-316C-0C55-8A52-A8B9C59AD0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FE01BB77-B3E0-EB35-94D2-A1F230069418}"/>
              </a:ext>
            </a:extLst>
          </p:cNvPr>
          <p:cNvSpPr>
            <a:spLocks noGrp="1"/>
          </p:cNvSpPr>
          <p:nvPr>
            <p:ph type="dt" sz="half" idx="10"/>
          </p:nvPr>
        </p:nvSpPr>
        <p:spPr/>
        <p:txBody>
          <a:bodyPr/>
          <a:lstStyle/>
          <a:p>
            <a:fld id="{5EB5A01B-0DC9-4DA7-8798-1FA228D72425}" type="datetimeFigureOut">
              <a:rPr lang="nl-NL" smtClean="0"/>
              <a:t>31-10-2025</a:t>
            </a:fld>
            <a:endParaRPr lang="nl-NL"/>
          </a:p>
        </p:txBody>
      </p:sp>
      <p:sp>
        <p:nvSpPr>
          <p:cNvPr id="5" name="Tijdelijke aanduiding voor voettekst 4">
            <a:extLst>
              <a:ext uri="{FF2B5EF4-FFF2-40B4-BE49-F238E27FC236}">
                <a16:creationId xmlns:a16="http://schemas.microsoft.com/office/drawing/2014/main" id="{4E37D2D1-7771-3012-9613-B9039692085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4154D27-7686-1384-4C34-A61FE2089AA1}"/>
              </a:ext>
            </a:extLst>
          </p:cNvPr>
          <p:cNvSpPr>
            <a:spLocks noGrp="1"/>
          </p:cNvSpPr>
          <p:nvPr>
            <p:ph type="sldNum" sz="quarter" idx="12"/>
          </p:nvPr>
        </p:nvSpPr>
        <p:spPr/>
        <p:txBody>
          <a:bodyPr/>
          <a:lstStyle/>
          <a:p>
            <a:fld id="{916006B9-BCB1-498D-96D4-C5335A7AB882}" type="slidenum">
              <a:rPr lang="nl-NL" smtClean="0"/>
              <a:t>‹nr.›</a:t>
            </a:fld>
            <a:endParaRPr lang="nl-NL"/>
          </a:p>
        </p:txBody>
      </p:sp>
    </p:spTree>
    <p:extLst>
      <p:ext uri="{BB962C8B-B14F-4D97-AF65-F5344CB8AC3E}">
        <p14:creationId xmlns:p14="http://schemas.microsoft.com/office/powerpoint/2010/main" val="32817674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DD414F-B324-AA8D-0B9A-876B6BC45536}"/>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E9CE6311-BDE0-2306-59EF-663345D5AC4A}"/>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B108039-CF56-D7F2-F87F-AA9CF4938E80}"/>
              </a:ext>
            </a:extLst>
          </p:cNvPr>
          <p:cNvSpPr>
            <a:spLocks noGrp="1"/>
          </p:cNvSpPr>
          <p:nvPr>
            <p:ph type="dt" sz="half" idx="10"/>
          </p:nvPr>
        </p:nvSpPr>
        <p:spPr/>
        <p:txBody>
          <a:bodyPr/>
          <a:lstStyle/>
          <a:p>
            <a:fld id="{5EB5A01B-0DC9-4DA7-8798-1FA228D72425}" type="datetimeFigureOut">
              <a:rPr lang="nl-NL" smtClean="0"/>
              <a:t>31-10-2025</a:t>
            </a:fld>
            <a:endParaRPr lang="nl-NL"/>
          </a:p>
        </p:txBody>
      </p:sp>
      <p:sp>
        <p:nvSpPr>
          <p:cNvPr id="5" name="Tijdelijke aanduiding voor voettekst 4">
            <a:extLst>
              <a:ext uri="{FF2B5EF4-FFF2-40B4-BE49-F238E27FC236}">
                <a16:creationId xmlns:a16="http://schemas.microsoft.com/office/drawing/2014/main" id="{E79995B1-02B5-1322-659E-B71F0D6928F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2D154EE-F301-6F3C-4AE2-6875CFF2ACB8}"/>
              </a:ext>
            </a:extLst>
          </p:cNvPr>
          <p:cNvSpPr>
            <a:spLocks noGrp="1"/>
          </p:cNvSpPr>
          <p:nvPr>
            <p:ph type="sldNum" sz="quarter" idx="12"/>
          </p:nvPr>
        </p:nvSpPr>
        <p:spPr/>
        <p:txBody>
          <a:bodyPr/>
          <a:lstStyle/>
          <a:p>
            <a:fld id="{916006B9-BCB1-498D-96D4-C5335A7AB882}" type="slidenum">
              <a:rPr lang="nl-NL" smtClean="0"/>
              <a:t>‹nr.›</a:t>
            </a:fld>
            <a:endParaRPr lang="nl-NL"/>
          </a:p>
        </p:txBody>
      </p:sp>
    </p:spTree>
    <p:extLst>
      <p:ext uri="{BB962C8B-B14F-4D97-AF65-F5344CB8AC3E}">
        <p14:creationId xmlns:p14="http://schemas.microsoft.com/office/powerpoint/2010/main" val="1230492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BCF2E43A-2CE7-A4F7-9D99-B884D0905356}"/>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6F7737D0-9BCD-FCB4-9716-8B63A20A72C1}"/>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3B974AE-09DF-FA4D-DDB5-641767E5EECB}"/>
              </a:ext>
            </a:extLst>
          </p:cNvPr>
          <p:cNvSpPr>
            <a:spLocks noGrp="1"/>
          </p:cNvSpPr>
          <p:nvPr>
            <p:ph type="dt" sz="half" idx="10"/>
          </p:nvPr>
        </p:nvSpPr>
        <p:spPr/>
        <p:txBody>
          <a:bodyPr/>
          <a:lstStyle/>
          <a:p>
            <a:fld id="{5EB5A01B-0DC9-4DA7-8798-1FA228D72425}" type="datetimeFigureOut">
              <a:rPr lang="nl-NL" smtClean="0"/>
              <a:t>31-10-2025</a:t>
            </a:fld>
            <a:endParaRPr lang="nl-NL"/>
          </a:p>
        </p:txBody>
      </p:sp>
      <p:sp>
        <p:nvSpPr>
          <p:cNvPr id="5" name="Tijdelijke aanduiding voor voettekst 4">
            <a:extLst>
              <a:ext uri="{FF2B5EF4-FFF2-40B4-BE49-F238E27FC236}">
                <a16:creationId xmlns:a16="http://schemas.microsoft.com/office/drawing/2014/main" id="{A814DF5A-09F8-CAA6-E479-800AEAD58DD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A403B6F-EBEA-3EBD-8DF6-842A81281150}"/>
              </a:ext>
            </a:extLst>
          </p:cNvPr>
          <p:cNvSpPr>
            <a:spLocks noGrp="1"/>
          </p:cNvSpPr>
          <p:nvPr>
            <p:ph type="sldNum" sz="quarter" idx="12"/>
          </p:nvPr>
        </p:nvSpPr>
        <p:spPr/>
        <p:txBody>
          <a:bodyPr/>
          <a:lstStyle/>
          <a:p>
            <a:fld id="{916006B9-BCB1-498D-96D4-C5335A7AB882}" type="slidenum">
              <a:rPr lang="nl-NL" smtClean="0"/>
              <a:t>‹nr.›</a:t>
            </a:fld>
            <a:endParaRPr lang="nl-NL"/>
          </a:p>
        </p:txBody>
      </p:sp>
    </p:spTree>
    <p:extLst>
      <p:ext uri="{BB962C8B-B14F-4D97-AF65-F5344CB8AC3E}">
        <p14:creationId xmlns:p14="http://schemas.microsoft.com/office/powerpoint/2010/main" val="472089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47CB8A-450A-50B6-5132-2DB793BFCEC3}"/>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D370E031-A343-3D3F-3536-B586FE88F1AF}"/>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C5CCC17-CDDC-F8E7-CF3C-334700DDA2D7}"/>
              </a:ext>
            </a:extLst>
          </p:cNvPr>
          <p:cNvSpPr>
            <a:spLocks noGrp="1"/>
          </p:cNvSpPr>
          <p:nvPr>
            <p:ph type="dt" sz="half" idx="10"/>
          </p:nvPr>
        </p:nvSpPr>
        <p:spPr/>
        <p:txBody>
          <a:bodyPr/>
          <a:lstStyle/>
          <a:p>
            <a:fld id="{5EB5A01B-0DC9-4DA7-8798-1FA228D72425}" type="datetimeFigureOut">
              <a:rPr lang="nl-NL" smtClean="0"/>
              <a:t>31-10-2025</a:t>
            </a:fld>
            <a:endParaRPr lang="nl-NL"/>
          </a:p>
        </p:txBody>
      </p:sp>
      <p:sp>
        <p:nvSpPr>
          <p:cNvPr id="5" name="Tijdelijke aanduiding voor voettekst 4">
            <a:extLst>
              <a:ext uri="{FF2B5EF4-FFF2-40B4-BE49-F238E27FC236}">
                <a16:creationId xmlns:a16="http://schemas.microsoft.com/office/drawing/2014/main" id="{E1513139-6D80-93CD-1394-14C4A18AFBA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B3AE7B7-9980-0AEE-FF40-812D9D63260F}"/>
              </a:ext>
            </a:extLst>
          </p:cNvPr>
          <p:cNvSpPr>
            <a:spLocks noGrp="1"/>
          </p:cNvSpPr>
          <p:nvPr>
            <p:ph type="sldNum" sz="quarter" idx="12"/>
          </p:nvPr>
        </p:nvSpPr>
        <p:spPr/>
        <p:txBody>
          <a:bodyPr/>
          <a:lstStyle/>
          <a:p>
            <a:fld id="{916006B9-BCB1-498D-96D4-C5335A7AB882}" type="slidenum">
              <a:rPr lang="nl-NL" smtClean="0"/>
              <a:t>‹nr.›</a:t>
            </a:fld>
            <a:endParaRPr lang="nl-NL"/>
          </a:p>
        </p:txBody>
      </p:sp>
    </p:spTree>
    <p:extLst>
      <p:ext uri="{BB962C8B-B14F-4D97-AF65-F5344CB8AC3E}">
        <p14:creationId xmlns:p14="http://schemas.microsoft.com/office/powerpoint/2010/main" val="627536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1D567D-D2B1-EC98-AA3F-9EFB01A1733E}"/>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6C7029C4-E9AE-704E-4B97-5A59E1AF0B9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1251C5B3-F21D-83E1-B9D8-B96B8D7C4B47}"/>
              </a:ext>
            </a:extLst>
          </p:cNvPr>
          <p:cNvSpPr>
            <a:spLocks noGrp="1"/>
          </p:cNvSpPr>
          <p:nvPr>
            <p:ph type="dt" sz="half" idx="10"/>
          </p:nvPr>
        </p:nvSpPr>
        <p:spPr/>
        <p:txBody>
          <a:bodyPr/>
          <a:lstStyle/>
          <a:p>
            <a:fld id="{5EB5A01B-0DC9-4DA7-8798-1FA228D72425}" type="datetimeFigureOut">
              <a:rPr lang="nl-NL" smtClean="0"/>
              <a:t>31-10-2025</a:t>
            </a:fld>
            <a:endParaRPr lang="nl-NL"/>
          </a:p>
        </p:txBody>
      </p:sp>
      <p:sp>
        <p:nvSpPr>
          <p:cNvPr id="5" name="Tijdelijke aanduiding voor voettekst 4">
            <a:extLst>
              <a:ext uri="{FF2B5EF4-FFF2-40B4-BE49-F238E27FC236}">
                <a16:creationId xmlns:a16="http://schemas.microsoft.com/office/drawing/2014/main" id="{101276B9-D70D-6775-73D9-5AC39399722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9EA0317-1A0C-8DB5-FCB6-D6251CA7EC58}"/>
              </a:ext>
            </a:extLst>
          </p:cNvPr>
          <p:cNvSpPr>
            <a:spLocks noGrp="1"/>
          </p:cNvSpPr>
          <p:nvPr>
            <p:ph type="sldNum" sz="quarter" idx="12"/>
          </p:nvPr>
        </p:nvSpPr>
        <p:spPr/>
        <p:txBody>
          <a:bodyPr/>
          <a:lstStyle/>
          <a:p>
            <a:fld id="{916006B9-BCB1-498D-96D4-C5335A7AB882}" type="slidenum">
              <a:rPr lang="nl-NL" smtClean="0"/>
              <a:t>‹nr.›</a:t>
            </a:fld>
            <a:endParaRPr lang="nl-NL"/>
          </a:p>
        </p:txBody>
      </p:sp>
    </p:spTree>
    <p:extLst>
      <p:ext uri="{BB962C8B-B14F-4D97-AF65-F5344CB8AC3E}">
        <p14:creationId xmlns:p14="http://schemas.microsoft.com/office/powerpoint/2010/main" val="2317212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320D4E-315F-FCD3-BEE2-E992F7A0D3DE}"/>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4EFA1C38-FBA7-D3AE-B631-3B021031E773}"/>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C41E381C-E328-4051-0FDA-4EDAF0BA4725}"/>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90347647-7946-F9B0-7471-27A89D1135E3}"/>
              </a:ext>
            </a:extLst>
          </p:cNvPr>
          <p:cNvSpPr>
            <a:spLocks noGrp="1"/>
          </p:cNvSpPr>
          <p:nvPr>
            <p:ph type="dt" sz="half" idx="10"/>
          </p:nvPr>
        </p:nvSpPr>
        <p:spPr/>
        <p:txBody>
          <a:bodyPr/>
          <a:lstStyle/>
          <a:p>
            <a:fld id="{5EB5A01B-0DC9-4DA7-8798-1FA228D72425}" type="datetimeFigureOut">
              <a:rPr lang="nl-NL" smtClean="0"/>
              <a:t>31-10-2025</a:t>
            </a:fld>
            <a:endParaRPr lang="nl-NL"/>
          </a:p>
        </p:txBody>
      </p:sp>
      <p:sp>
        <p:nvSpPr>
          <p:cNvPr id="6" name="Tijdelijke aanduiding voor voettekst 5">
            <a:extLst>
              <a:ext uri="{FF2B5EF4-FFF2-40B4-BE49-F238E27FC236}">
                <a16:creationId xmlns:a16="http://schemas.microsoft.com/office/drawing/2014/main" id="{7B480124-64D0-864A-32BA-6DB39A7215F4}"/>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FB222064-1718-CEF0-2537-51156940D3EE}"/>
              </a:ext>
            </a:extLst>
          </p:cNvPr>
          <p:cNvSpPr>
            <a:spLocks noGrp="1"/>
          </p:cNvSpPr>
          <p:nvPr>
            <p:ph type="sldNum" sz="quarter" idx="12"/>
          </p:nvPr>
        </p:nvSpPr>
        <p:spPr/>
        <p:txBody>
          <a:bodyPr/>
          <a:lstStyle/>
          <a:p>
            <a:fld id="{916006B9-BCB1-498D-96D4-C5335A7AB882}" type="slidenum">
              <a:rPr lang="nl-NL" smtClean="0"/>
              <a:t>‹nr.›</a:t>
            </a:fld>
            <a:endParaRPr lang="nl-NL"/>
          </a:p>
        </p:txBody>
      </p:sp>
    </p:spTree>
    <p:extLst>
      <p:ext uri="{BB962C8B-B14F-4D97-AF65-F5344CB8AC3E}">
        <p14:creationId xmlns:p14="http://schemas.microsoft.com/office/powerpoint/2010/main" val="2231292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EE0DC-724B-A331-F000-68C115B3CDF8}"/>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A4779552-5DEA-0D42-691C-16A02D829B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C816840A-9401-3D38-3FF5-E8B9CC3C45DC}"/>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7C190838-CA02-AC0F-C6EE-42A5D41A57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FFA298DC-F293-AB3F-17D5-84C02BCCB00E}"/>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2AF4BF82-DAA6-421C-B54E-BF47A73FC570}"/>
              </a:ext>
            </a:extLst>
          </p:cNvPr>
          <p:cNvSpPr>
            <a:spLocks noGrp="1"/>
          </p:cNvSpPr>
          <p:nvPr>
            <p:ph type="dt" sz="half" idx="10"/>
          </p:nvPr>
        </p:nvSpPr>
        <p:spPr/>
        <p:txBody>
          <a:bodyPr/>
          <a:lstStyle/>
          <a:p>
            <a:fld id="{5EB5A01B-0DC9-4DA7-8798-1FA228D72425}" type="datetimeFigureOut">
              <a:rPr lang="nl-NL" smtClean="0"/>
              <a:t>31-10-2025</a:t>
            </a:fld>
            <a:endParaRPr lang="nl-NL"/>
          </a:p>
        </p:txBody>
      </p:sp>
      <p:sp>
        <p:nvSpPr>
          <p:cNvPr id="8" name="Tijdelijke aanduiding voor voettekst 7">
            <a:extLst>
              <a:ext uri="{FF2B5EF4-FFF2-40B4-BE49-F238E27FC236}">
                <a16:creationId xmlns:a16="http://schemas.microsoft.com/office/drawing/2014/main" id="{578A6C01-A56A-7EEC-8487-A22825F7F485}"/>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21036A38-B448-DAAF-BD6D-62E4CBF2C89D}"/>
              </a:ext>
            </a:extLst>
          </p:cNvPr>
          <p:cNvSpPr>
            <a:spLocks noGrp="1"/>
          </p:cNvSpPr>
          <p:nvPr>
            <p:ph type="sldNum" sz="quarter" idx="12"/>
          </p:nvPr>
        </p:nvSpPr>
        <p:spPr/>
        <p:txBody>
          <a:bodyPr/>
          <a:lstStyle/>
          <a:p>
            <a:fld id="{916006B9-BCB1-498D-96D4-C5335A7AB882}" type="slidenum">
              <a:rPr lang="nl-NL" smtClean="0"/>
              <a:t>‹nr.›</a:t>
            </a:fld>
            <a:endParaRPr lang="nl-NL"/>
          </a:p>
        </p:txBody>
      </p:sp>
    </p:spTree>
    <p:extLst>
      <p:ext uri="{BB962C8B-B14F-4D97-AF65-F5344CB8AC3E}">
        <p14:creationId xmlns:p14="http://schemas.microsoft.com/office/powerpoint/2010/main" val="2647204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73D570-A51F-2DC8-A211-9680490B15FE}"/>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C891B625-81F6-C033-FC71-410D5032BFF8}"/>
              </a:ext>
            </a:extLst>
          </p:cNvPr>
          <p:cNvSpPr>
            <a:spLocks noGrp="1"/>
          </p:cNvSpPr>
          <p:nvPr>
            <p:ph type="dt" sz="half" idx="10"/>
          </p:nvPr>
        </p:nvSpPr>
        <p:spPr/>
        <p:txBody>
          <a:bodyPr/>
          <a:lstStyle/>
          <a:p>
            <a:fld id="{5EB5A01B-0DC9-4DA7-8798-1FA228D72425}" type="datetimeFigureOut">
              <a:rPr lang="nl-NL" smtClean="0"/>
              <a:t>31-10-2025</a:t>
            </a:fld>
            <a:endParaRPr lang="nl-NL"/>
          </a:p>
        </p:txBody>
      </p:sp>
      <p:sp>
        <p:nvSpPr>
          <p:cNvPr id="4" name="Tijdelijke aanduiding voor voettekst 3">
            <a:extLst>
              <a:ext uri="{FF2B5EF4-FFF2-40B4-BE49-F238E27FC236}">
                <a16:creationId xmlns:a16="http://schemas.microsoft.com/office/drawing/2014/main" id="{59422011-5105-C800-0172-5E646177C82E}"/>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CAEF9935-37D6-534C-FE5D-C911DE4C6DF1}"/>
              </a:ext>
            </a:extLst>
          </p:cNvPr>
          <p:cNvSpPr>
            <a:spLocks noGrp="1"/>
          </p:cNvSpPr>
          <p:nvPr>
            <p:ph type="sldNum" sz="quarter" idx="12"/>
          </p:nvPr>
        </p:nvSpPr>
        <p:spPr/>
        <p:txBody>
          <a:bodyPr/>
          <a:lstStyle/>
          <a:p>
            <a:fld id="{916006B9-BCB1-498D-96D4-C5335A7AB882}" type="slidenum">
              <a:rPr lang="nl-NL" smtClean="0"/>
              <a:t>‹nr.›</a:t>
            </a:fld>
            <a:endParaRPr lang="nl-NL"/>
          </a:p>
        </p:txBody>
      </p:sp>
    </p:spTree>
    <p:extLst>
      <p:ext uri="{BB962C8B-B14F-4D97-AF65-F5344CB8AC3E}">
        <p14:creationId xmlns:p14="http://schemas.microsoft.com/office/powerpoint/2010/main" val="2869593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9A0BE738-593A-C9BE-942B-8CD8C5E87434}"/>
              </a:ext>
            </a:extLst>
          </p:cNvPr>
          <p:cNvSpPr>
            <a:spLocks noGrp="1"/>
          </p:cNvSpPr>
          <p:nvPr>
            <p:ph type="dt" sz="half" idx="10"/>
          </p:nvPr>
        </p:nvSpPr>
        <p:spPr/>
        <p:txBody>
          <a:bodyPr/>
          <a:lstStyle/>
          <a:p>
            <a:fld id="{5EB5A01B-0DC9-4DA7-8798-1FA228D72425}" type="datetimeFigureOut">
              <a:rPr lang="nl-NL" smtClean="0"/>
              <a:t>31-10-2025</a:t>
            </a:fld>
            <a:endParaRPr lang="nl-NL"/>
          </a:p>
        </p:txBody>
      </p:sp>
      <p:sp>
        <p:nvSpPr>
          <p:cNvPr id="3" name="Tijdelijke aanduiding voor voettekst 2">
            <a:extLst>
              <a:ext uri="{FF2B5EF4-FFF2-40B4-BE49-F238E27FC236}">
                <a16:creationId xmlns:a16="http://schemas.microsoft.com/office/drawing/2014/main" id="{145BE9BC-7735-5355-6FC2-5372B1B6FE8F}"/>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BD03304E-D533-FEAC-6AE2-559CC250E2A1}"/>
              </a:ext>
            </a:extLst>
          </p:cNvPr>
          <p:cNvSpPr>
            <a:spLocks noGrp="1"/>
          </p:cNvSpPr>
          <p:nvPr>
            <p:ph type="sldNum" sz="quarter" idx="12"/>
          </p:nvPr>
        </p:nvSpPr>
        <p:spPr/>
        <p:txBody>
          <a:bodyPr/>
          <a:lstStyle/>
          <a:p>
            <a:fld id="{916006B9-BCB1-498D-96D4-C5335A7AB882}" type="slidenum">
              <a:rPr lang="nl-NL" smtClean="0"/>
              <a:t>‹nr.›</a:t>
            </a:fld>
            <a:endParaRPr lang="nl-NL"/>
          </a:p>
        </p:txBody>
      </p:sp>
    </p:spTree>
    <p:extLst>
      <p:ext uri="{BB962C8B-B14F-4D97-AF65-F5344CB8AC3E}">
        <p14:creationId xmlns:p14="http://schemas.microsoft.com/office/powerpoint/2010/main" val="2041008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CBB8F4-D8D5-D00F-853C-34AED9B0B872}"/>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E2F991BA-B6F9-F362-31F2-145B090B5F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29A0C169-DABA-B07B-1FC5-52AA76312D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72714B13-2A85-C54C-592D-AAD5AA8F38DF}"/>
              </a:ext>
            </a:extLst>
          </p:cNvPr>
          <p:cNvSpPr>
            <a:spLocks noGrp="1"/>
          </p:cNvSpPr>
          <p:nvPr>
            <p:ph type="dt" sz="half" idx="10"/>
          </p:nvPr>
        </p:nvSpPr>
        <p:spPr/>
        <p:txBody>
          <a:bodyPr/>
          <a:lstStyle/>
          <a:p>
            <a:fld id="{5EB5A01B-0DC9-4DA7-8798-1FA228D72425}" type="datetimeFigureOut">
              <a:rPr lang="nl-NL" smtClean="0"/>
              <a:t>31-10-2025</a:t>
            </a:fld>
            <a:endParaRPr lang="nl-NL"/>
          </a:p>
        </p:txBody>
      </p:sp>
      <p:sp>
        <p:nvSpPr>
          <p:cNvPr id="6" name="Tijdelijke aanduiding voor voettekst 5">
            <a:extLst>
              <a:ext uri="{FF2B5EF4-FFF2-40B4-BE49-F238E27FC236}">
                <a16:creationId xmlns:a16="http://schemas.microsoft.com/office/drawing/2014/main" id="{365476DA-2C1F-EB3A-8708-E41D9BE26CA7}"/>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40F8A74-DA9A-FDF0-2170-F55596C23EEE}"/>
              </a:ext>
            </a:extLst>
          </p:cNvPr>
          <p:cNvSpPr>
            <a:spLocks noGrp="1"/>
          </p:cNvSpPr>
          <p:nvPr>
            <p:ph type="sldNum" sz="quarter" idx="12"/>
          </p:nvPr>
        </p:nvSpPr>
        <p:spPr/>
        <p:txBody>
          <a:bodyPr/>
          <a:lstStyle/>
          <a:p>
            <a:fld id="{916006B9-BCB1-498D-96D4-C5335A7AB882}" type="slidenum">
              <a:rPr lang="nl-NL" smtClean="0"/>
              <a:t>‹nr.›</a:t>
            </a:fld>
            <a:endParaRPr lang="nl-NL"/>
          </a:p>
        </p:txBody>
      </p:sp>
    </p:spTree>
    <p:extLst>
      <p:ext uri="{BB962C8B-B14F-4D97-AF65-F5344CB8AC3E}">
        <p14:creationId xmlns:p14="http://schemas.microsoft.com/office/powerpoint/2010/main" val="38781019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A01B0B-0C7F-264C-3F1F-3ED0195B461A}"/>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2DA34574-2077-CBAD-3E63-D223D9596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C8029B6B-66EE-C334-F2EF-C9F6F4FFAD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52DA03C0-EC6B-771B-CEC8-19220E1A0191}"/>
              </a:ext>
            </a:extLst>
          </p:cNvPr>
          <p:cNvSpPr>
            <a:spLocks noGrp="1"/>
          </p:cNvSpPr>
          <p:nvPr>
            <p:ph type="dt" sz="half" idx="10"/>
          </p:nvPr>
        </p:nvSpPr>
        <p:spPr/>
        <p:txBody>
          <a:bodyPr/>
          <a:lstStyle/>
          <a:p>
            <a:fld id="{5EB5A01B-0DC9-4DA7-8798-1FA228D72425}" type="datetimeFigureOut">
              <a:rPr lang="nl-NL" smtClean="0"/>
              <a:t>31-10-2025</a:t>
            </a:fld>
            <a:endParaRPr lang="nl-NL"/>
          </a:p>
        </p:txBody>
      </p:sp>
      <p:sp>
        <p:nvSpPr>
          <p:cNvPr id="6" name="Tijdelijke aanduiding voor voettekst 5">
            <a:extLst>
              <a:ext uri="{FF2B5EF4-FFF2-40B4-BE49-F238E27FC236}">
                <a16:creationId xmlns:a16="http://schemas.microsoft.com/office/drawing/2014/main" id="{4854B7AE-AF13-4174-48D5-BD8601ECB04B}"/>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59FF0C21-4123-A018-9AA0-7F981B145D14}"/>
              </a:ext>
            </a:extLst>
          </p:cNvPr>
          <p:cNvSpPr>
            <a:spLocks noGrp="1"/>
          </p:cNvSpPr>
          <p:nvPr>
            <p:ph type="sldNum" sz="quarter" idx="12"/>
          </p:nvPr>
        </p:nvSpPr>
        <p:spPr/>
        <p:txBody>
          <a:bodyPr/>
          <a:lstStyle/>
          <a:p>
            <a:fld id="{916006B9-BCB1-498D-96D4-C5335A7AB882}" type="slidenum">
              <a:rPr lang="nl-NL" smtClean="0"/>
              <a:t>‹nr.›</a:t>
            </a:fld>
            <a:endParaRPr lang="nl-NL"/>
          </a:p>
        </p:txBody>
      </p:sp>
    </p:spTree>
    <p:extLst>
      <p:ext uri="{BB962C8B-B14F-4D97-AF65-F5344CB8AC3E}">
        <p14:creationId xmlns:p14="http://schemas.microsoft.com/office/powerpoint/2010/main" val="1250804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9AF6633-5D42-C8D6-B9FB-BD6C304174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44584DA3-8788-3B28-14F4-CF4172405D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0189FDF-88DB-AAF7-9E4B-F3641E559F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EB5A01B-0DC9-4DA7-8798-1FA228D72425}" type="datetimeFigureOut">
              <a:rPr lang="nl-NL" smtClean="0"/>
              <a:t>31-10-2025</a:t>
            </a:fld>
            <a:endParaRPr lang="nl-NL"/>
          </a:p>
        </p:txBody>
      </p:sp>
      <p:sp>
        <p:nvSpPr>
          <p:cNvPr id="5" name="Tijdelijke aanduiding voor voettekst 4">
            <a:extLst>
              <a:ext uri="{FF2B5EF4-FFF2-40B4-BE49-F238E27FC236}">
                <a16:creationId xmlns:a16="http://schemas.microsoft.com/office/drawing/2014/main" id="{3085833E-3725-A3BB-140C-4137FCAA06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Tijdelijke aanduiding voor dianummer 5">
            <a:extLst>
              <a:ext uri="{FF2B5EF4-FFF2-40B4-BE49-F238E27FC236}">
                <a16:creationId xmlns:a16="http://schemas.microsoft.com/office/drawing/2014/main" id="{5DECE3D2-E687-9714-CC84-9937E814DE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16006B9-BCB1-498D-96D4-C5335A7AB882}" type="slidenum">
              <a:rPr lang="nl-NL" smtClean="0"/>
              <a:t>‹nr.›</a:t>
            </a:fld>
            <a:endParaRPr lang="nl-NL"/>
          </a:p>
        </p:txBody>
      </p:sp>
    </p:spTree>
    <p:extLst>
      <p:ext uri="{BB962C8B-B14F-4D97-AF65-F5344CB8AC3E}">
        <p14:creationId xmlns:p14="http://schemas.microsoft.com/office/powerpoint/2010/main" val="2029240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jpg"/><Relationship Id="rId4" Type="http://schemas.openxmlformats.org/officeDocument/2006/relationships/image" Target="../media/image33.jpg"/></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jpg"/><Relationship Id="rId7" Type="http://schemas.openxmlformats.org/officeDocument/2006/relationships/image" Target="../media/image40.png"/><Relationship Id="rId2" Type="http://schemas.openxmlformats.org/officeDocument/2006/relationships/image" Target="../media/image36.jp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2.jpeg"/><Relationship Id="rId9" Type="http://schemas.openxmlformats.org/officeDocument/2006/relationships/image" Target="../media/image42.png"/></Relationships>
</file>

<file path=ppt/slides/_rels/slide12.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44.jpg"/><Relationship Id="rId7"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2.jpeg"/><Relationship Id="rId7" Type="http://schemas.openxmlformats.org/officeDocument/2006/relationships/image" Target="../media/image5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48.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6.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58.png"/><Relationship Id="rId4" Type="http://schemas.openxmlformats.org/officeDocument/2006/relationships/image" Target="../media/image64.png"/></Relationships>
</file>

<file path=ppt/slides/_rels/slide18.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0.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69.png"/><Relationship Id="rId4" Type="http://schemas.openxmlformats.org/officeDocument/2006/relationships/image" Target="../media/image68.png"/></Relationships>
</file>

<file path=ppt/slides/_rels/slide1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hyperlink" Target="https://www.regionaalarchieftilburg.nl/zoek-in-archieven/?/file/2e09a5ff902a339889076019dcbecd95"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g"/><Relationship Id="rId7" Type="http://schemas.openxmlformats.org/officeDocument/2006/relationships/image" Target="../media/image21.sv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image" Target="../media/image18.jp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jpeg"/><Relationship Id="rId7"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jpg"/><Relationship Id="rId10" Type="http://schemas.openxmlformats.org/officeDocument/2006/relationships/image" Target="../media/image30.png"/><Relationship Id="rId4" Type="http://schemas.openxmlformats.org/officeDocument/2006/relationships/image" Target="../media/image24.jpg"/><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A72F5F4-D1EC-EE03-3382-82B3CF2C9255}"/>
            </a:ext>
          </a:extLst>
        </p:cNvPr>
        <p:cNvGrpSpPr/>
        <p:nvPr/>
      </p:nvGrpSpPr>
      <p:grpSpPr>
        <a:xfrm>
          <a:off x="0" y="0"/>
          <a:ext cx="0" cy="0"/>
          <a:chOff x="0" y="0"/>
          <a:chExt cx="0" cy="0"/>
        </a:xfrm>
      </p:grpSpPr>
      <p:sp useBgFill="1">
        <p:nvSpPr>
          <p:cNvPr id="19" name="Rectangle 9">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5" name="Afbeelding 4" descr="Afbeelding met tekening, schets, verven, boom&#10;&#10;Door AI gegenereerde inhoud is mogelijk onjuist.">
            <a:extLst>
              <a:ext uri="{FF2B5EF4-FFF2-40B4-BE49-F238E27FC236}">
                <a16:creationId xmlns:a16="http://schemas.microsoft.com/office/drawing/2014/main" id="{FD55B9B8-816F-5F1C-3D7E-3096EA921F7D}"/>
              </a:ext>
            </a:extLst>
          </p:cNvPr>
          <p:cNvPicPr>
            <a:picLocks noChangeAspect="1"/>
          </p:cNvPicPr>
          <p:nvPr/>
        </p:nvPicPr>
        <p:blipFill>
          <a:blip r:embed="rId2">
            <a:extLst>
              <a:ext uri="{28A0092B-C50C-407E-A947-70E740481C1C}">
                <a14:useLocalDpi xmlns:a14="http://schemas.microsoft.com/office/drawing/2010/main" val="0"/>
              </a:ext>
            </a:extLst>
          </a:blip>
          <a:srcRect t="15703" r="-1" b="12551"/>
          <a:stretch>
            <a:fillRect/>
          </a:stretch>
        </p:blipFill>
        <p:spPr>
          <a:xfrm>
            <a:off x="20" y="655"/>
            <a:ext cx="8115280" cy="4468659"/>
          </a:xfrm>
          <a:prstGeom prst="rect">
            <a:avLst/>
          </a:prstGeom>
        </p:spPr>
      </p:pic>
      <p:pic>
        <p:nvPicPr>
          <p:cNvPr id="2" name="Afbeelding 1">
            <a:extLst>
              <a:ext uri="{FF2B5EF4-FFF2-40B4-BE49-F238E27FC236}">
                <a16:creationId xmlns:a16="http://schemas.microsoft.com/office/drawing/2014/main" id="{B58FFFD7-5CEE-4108-7EB3-1CA66E916553}"/>
              </a:ext>
            </a:extLst>
          </p:cNvPr>
          <p:cNvPicPr>
            <a:picLocks noChangeAspect="1"/>
          </p:cNvPicPr>
          <p:nvPr/>
        </p:nvPicPr>
        <p:blipFill>
          <a:blip r:embed="rId3" cstate="print">
            <a:extLst>
              <a:ext uri="{28A0092B-C50C-407E-A947-70E740481C1C}">
                <a14:useLocalDpi xmlns:a14="http://schemas.microsoft.com/office/drawing/2010/main" val="0"/>
              </a:ext>
            </a:extLst>
          </a:blip>
          <a:srcRect l="7580" r="8503"/>
          <a:stretch>
            <a:fillRect/>
          </a:stretch>
        </p:blipFill>
        <p:spPr>
          <a:xfrm>
            <a:off x="8562923" y="444882"/>
            <a:ext cx="3057527" cy="3351658"/>
          </a:xfrm>
          <a:prstGeom prst="rect">
            <a:avLst/>
          </a:prstGeom>
        </p:spPr>
      </p:pic>
      <p:sp>
        <p:nvSpPr>
          <p:cNvPr id="21" name="Rectangle 11">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466372"/>
            <a:ext cx="12191998" cy="2390128"/>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3">
            <a:extLst>
              <a:ext uri="{FF2B5EF4-FFF2-40B4-BE49-F238E27FC236}">
                <a16:creationId xmlns:a16="http://schemas.microsoft.com/office/drawing/2014/main" id="{AFFC87AC-C919-4FE5-BAC3-39509E001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4464543"/>
            <a:ext cx="8115300" cy="23919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5">
            <a:extLst>
              <a:ext uri="{FF2B5EF4-FFF2-40B4-BE49-F238E27FC236}">
                <a16:creationId xmlns:a16="http://schemas.microsoft.com/office/drawing/2014/main" id="{7D0659F6-0853-468D-B1B2-44FDBE98B8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269" y="4466372"/>
            <a:ext cx="12201266" cy="2390128"/>
          </a:xfrm>
          <a:prstGeom prst="rect">
            <a:avLst/>
          </a:prstGeom>
          <a:gradFill>
            <a:gsLst>
              <a:gs pos="0">
                <a:srgbClr val="000000">
                  <a:alpha val="71765"/>
                </a:srgbClr>
              </a:gs>
              <a:gs pos="100000">
                <a:schemeClr val="accent1">
                  <a:alpha val="24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8" y="4466372"/>
            <a:ext cx="4081336" cy="2390128"/>
          </a:xfrm>
          <a:prstGeom prst="rect">
            <a:avLst/>
          </a:prstGeom>
          <a:gradFill>
            <a:gsLst>
              <a:gs pos="19000">
                <a:srgbClr val="000000">
                  <a:alpha val="62000"/>
                </a:srgbClr>
              </a:gs>
              <a:gs pos="100000">
                <a:schemeClr val="accent1">
                  <a:lumMod val="75000"/>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77ACDD7-882D-4B81-A213-84C82B96B0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35" y="4486258"/>
            <a:ext cx="12194550" cy="1968154"/>
          </a:xfrm>
          <a:prstGeom prst="rect">
            <a:avLst/>
          </a:prstGeom>
          <a:gradFill>
            <a:gsLst>
              <a:gs pos="0">
                <a:srgbClr val="000000">
                  <a:alpha val="0"/>
                </a:srgbClr>
              </a:gs>
              <a:gs pos="99000">
                <a:schemeClr val="accent1">
                  <a:lumMod val="50000"/>
                  <a:alpha val="55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D625ED14-F0D2-4FCA-87F3-4E3D2A03DF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4834054">
            <a:off x="6748954" y="2254165"/>
            <a:ext cx="3118759" cy="4639931"/>
          </a:xfrm>
          <a:custGeom>
            <a:avLst/>
            <a:gdLst>
              <a:gd name="connsiteX0" fmla="*/ 3118759 w 3118759"/>
              <a:gd name="connsiteY0" fmla="*/ 79510 h 4639931"/>
              <a:gd name="connsiteX1" fmla="*/ 1204940 w 3118759"/>
              <a:gd name="connsiteY1" fmla="*/ 4639931 h 4639931"/>
              <a:gd name="connsiteX2" fmla="*/ 1103495 w 3118759"/>
              <a:gd name="connsiteY2" fmla="*/ 4578302 h 4639931"/>
              <a:gd name="connsiteX3" fmla="*/ 0 w 3118759"/>
              <a:gd name="connsiteY3" fmla="*/ 2502877 h 4639931"/>
              <a:gd name="connsiteX4" fmla="*/ 2502877 w 3118759"/>
              <a:gd name="connsiteY4" fmla="*/ 0 h 4639931"/>
              <a:gd name="connsiteX5" fmla="*/ 3007294 w 3118759"/>
              <a:gd name="connsiteY5" fmla="*/ 50850 h 463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8759" h="4639931">
                <a:moveTo>
                  <a:pt x="3118759" y="79510"/>
                </a:moveTo>
                <a:lnTo>
                  <a:pt x="1204940" y="4639931"/>
                </a:lnTo>
                <a:lnTo>
                  <a:pt x="1103495" y="4578302"/>
                </a:lnTo>
                <a:cubicBezTo>
                  <a:pt x="437725" y="4128517"/>
                  <a:pt x="0" y="3366815"/>
                  <a:pt x="0" y="2502877"/>
                </a:cubicBezTo>
                <a:cubicBezTo>
                  <a:pt x="0" y="1120576"/>
                  <a:pt x="1120576" y="0"/>
                  <a:pt x="2502877" y="0"/>
                </a:cubicBezTo>
                <a:cubicBezTo>
                  <a:pt x="2675665" y="0"/>
                  <a:pt x="2844363" y="17509"/>
                  <a:pt x="3007294" y="50850"/>
                </a:cubicBezTo>
                <a:close/>
              </a:path>
            </a:pathLst>
          </a:custGeom>
          <a:gradFill>
            <a:gsLst>
              <a:gs pos="31000">
                <a:schemeClr val="accent1">
                  <a:alpha val="0"/>
                </a:schemeClr>
              </a:gs>
              <a:gs pos="85000">
                <a:schemeClr val="accent1">
                  <a:alpha val="17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kstvak 2">
            <a:extLst>
              <a:ext uri="{FF2B5EF4-FFF2-40B4-BE49-F238E27FC236}">
                <a16:creationId xmlns:a16="http://schemas.microsoft.com/office/drawing/2014/main" id="{18E3FEE0-EC1E-167D-88B2-E599A5594E4D}"/>
              </a:ext>
            </a:extLst>
          </p:cNvPr>
          <p:cNvSpPr txBox="1"/>
          <p:nvPr/>
        </p:nvSpPr>
        <p:spPr>
          <a:xfrm>
            <a:off x="1127573" y="4905952"/>
            <a:ext cx="10569127" cy="1356969"/>
          </a:xfrm>
          <a:prstGeom prst="rect">
            <a:avLst/>
          </a:prstGeom>
        </p:spPr>
        <p:txBody>
          <a:bodyPr vert="horz" lIns="91440" tIns="45720" rIns="91440" bIns="45720" rtlCol="0" anchor="ctr">
            <a:normAutofit fontScale="92500" lnSpcReduction="20000"/>
          </a:bodyPr>
          <a:lstStyle/>
          <a:p>
            <a:pPr>
              <a:lnSpc>
                <a:spcPct val="90000"/>
              </a:lnSpc>
              <a:spcBef>
                <a:spcPct val="0"/>
              </a:spcBef>
              <a:spcAft>
                <a:spcPts val="600"/>
              </a:spcAft>
            </a:pPr>
            <a:r>
              <a:rPr lang="en-US" sz="2600" kern="1200" dirty="0">
                <a:solidFill>
                  <a:srgbClr val="FFFFFF"/>
                </a:solidFill>
                <a:latin typeface="+mj-lt"/>
                <a:ea typeface="+mj-ea"/>
                <a:cs typeface="+mj-cs"/>
              </a:rPr>
              <a:t>Wat </a:t>
            </a:r>
            <a:r>
              <a:rPr lang="en-US" sz="2600" kern="1200" dirty="0" err="1">
                <a:solidFill>
                  <a:srgbClr val="FFFFFF"/>
                </a:solidFill>
                <a:latin typeface="+mj-lt"/>
                <a:ea typeface="+mj-ea"/>
                <a:cs typeface="+mj-cs"/>
              </a:rPr>
              <a:t>kost</a:t>
            </a:r>
            <a:r>
              <a:rPr lang="en-US" sz="2600" kern="1200" dirty="0">
                <a:solidFill>
                  <a:srgbClr val="FFFFFF"/>
                </a:solidFill>
                <a:latin typeface="+mj-lt"/>
                <a:ea typeface="+mj-ea"/>
                <a:cs typeface="+mj-cs"/>
              </a:rPr>
              <a:t> </a:t>
            </a:r>
            <a:r>
              <a:rPr lang="en-US" sz="2600" kern="1200" dirty="0" err="1">
                <a:solidFill>
                  <a:srgbClr val="FFFFFF"/>
                </a:solidFill>
                <a:latin typeface="+mj-lt"/>
                <a:ea typeface="+mj-ea"/>
                <a:cs typeface="+mj-cs"/>
              </a:rPr>
              <a:t>een</a:t>
            </a:r>
            <a:r>
              <a:rPr lang="en-US" sz="2600" kern="1200" dirty="0">
                <a:solidFill>
                  <a:srgbClr val="FFFFFF"/>
                </a:solidFill>
                <a:latin typeface="+mj-lt"/>
                <a:ea typeface="+mj-ea"/>
                <a:cs typeface="+mj-cs"/>
              </a:rPr>
              <a:t> </a:t>
            </a:r>
            <a:r>
              <a:rPr lang="en-US" sz="2600" kern="1200" dirty="0" err="1">
                <a:solidFill>
                  <a:srgbClr val="FFFFFF"/>
                </a:solidFill>
                <a:latin typeface="+mj-lt"/>
                <a:ea typeface="+mj-ea"/>
                <a:cs typeface="+mj-cs"/>
              </a:rPr>
              <a:t>galg</a:t>
            </a:r>
            <a:r>
              <a:rPr lang="en-US" sz="2600" kern="1200" dirty="0">
                <a:solidFill>
                  <a:srgbClr val="FFFFFF"/>
                </a:solidFill>
                <a:latin typeface="+mj-lt"/>
                <a:ea typeface="+mj-ea"/>
                <a:cs typeface="+mj-cs"/>
              </a:rPr>
              <a:t>?</a:t>
            </a:r>
          </a:p>
          <a:p>
            <a:pPr>
              <a:lnSpc>
                <a:spcPct val="90000"/>
              </a:lnSpc>
              <a:spcBef>
                <a:spcPct val="0"/>
              </a:spcBef>
              <a:spcAft>
                <a:spcPts val="600"/>
              </a:spcAft>
            </a:pPr>
            <a:r>
              <a:rPr lang="en-US" sz="2600" i="1" kern="1200" dirty="0">
                <a:solidFill>
                  <a:srgbClr val="FFFFFF"/>
                </a:solidFill>
                <a:latin typeface="+mj-lt"/>
                <a:ea typeface="+mj-ea"/>
                <a:cs typeface="+mj-cs"/>
              </a:rPr>
              <a:t>De </a:t>
            </a:r>
            <a:r>
              <a:rPr lang="en-US" sz="2600" i="1" kern="1200" dirty="0" err="1">
                <a:solidFill>
                  <a:srgbClr val="FFFFFF"/>
                </a:solidFill>
                <a:latin typeface="+mj-lt"/>
                <a:ea typeface="+mj-ea"/>
                <a:cs typeface="+mj-cs"/>
              </a:rPr>
              <a:t>logistiek</a:t>
            </a:r>
            <a:r>
              <a:rPr lang="en-US" sz="2600" i="1" kern="1200" dirty="0">
                <a:solidFill>
                  <a:srgbClr val="FFFFFF"/>
                </a:solidFill>
                <a:latin typeface="+mj-lt"/>
                <a:ea typeface="+mj-ea"/>
                <a:cs typeface="+mj-cs"/>
              </a:rPr>
              <a:t> en </a:t>
            </a:r>
            <a:r>
              <a:rPr lang="en-US" sz="2600" i="1" kern="1200" dirty="0" err="1">
                <a:solidFill>
                  <a:srgbClr val="FFFFFF"/>
                </a:solidFill>
                <a:latin typeface="+mj-lt"/>
                <a:ea typeface="+mj-ea"/>
                <a:cs typeface="+mj-cs"/>
              </a:rPr>
              <a:t>kosten</a:t>
            </a:r>
            <a:r>
              <a:rPr lang="en-US" sz="2600" i="1" kern="1200" dirty="0">
                <a:solidFill>
                  <a:srgbClr val="FFFFFF"/>
                </a:solidFill>
                <a:latin typeface="+mj-lt"/>
                <a:ea typeface="+mj-ea"/>
                <a:cs typeface="+mj-cs"/>
              </a:rPr>
              <a:t> van </a:t>
            </a:r>
            <a:r>
              <a:rPr lang="en-US" sz="2600" i="1" kern="1200" dirty="0" err="1">
                <a:solidFill>
                  <a:srgbClr val="FFFFFF"/>
                </a:solidFill>
                <a:latin typeface="+mj-lt"/>
                <a:ea typeface="+mj-ea"/>
                <a:cs typeface="+mj-cs"/>
              </a:rPr>
              <a:t>een</a:t>
            </a:r>
            <a:r>
              <a:rPr lang="en-US" sz="2600" i="1" kern="1200" dirty="0">
                <a:solidFill>
                  <a:srgbClr val="FFFFFF"/>
                </a:solidFill>
                <a:latin typeface="+mj-lt"/>
                <a:ea typeface="+mj-ea"/>
                <a:cs typeface="+mj-cs"/>
              </a:rPr>
              <a:t> </a:t>
            </a:r>
            <a:r>
              <a:rPr lang="en-US" sz="2600" i="1" kern="1200" dirty="0" err="1">
                <a:solidFill>
                  <a:srgbClr val="FFFFFF"/>
                </a:solidFill>
                <a:latin typeface="+mj-lt"/>
                <a:ea typeface="+mj-ea"/>
                <a:cs typeface="+mj-cs"/>
              </a:rPr>
              <a:t>vroegmodern</a:t>
            </a:r>
            <a:r>
              <a:rPr lang="en-US" sz="2600" i="1" kern="1200" dirty="0">
                <a:solidFill>
                  <a:srgbClr val="FFFFFF"/>
                </a:solidFill>
                <a:latin typeface="+mj-lt"/>
                <a:ea typeface="+mj-ea"/>
                <a:cs typeface="+mj-cs"/>
              </a:rPr>
              <a:t> </a:t>
            </a:r>
            <a:r>
              <a:rPr lang="en-US" sz="2600" i="1" kern="1200" dirty="0" err="1">
                <a:solidFill>
                  <a:srgbClr val="FFFFFF"/>
                </a:solidFill>
                <a:latin typeface="+mj-lt"/>
                <a:ea typeface="+mj-ea"/>
                <a:cs typeface="+mj-cs"/>
              </a:rPr>
              <a:t>strafproces</a:t>
            </a:r>
            <a:endParaRPr lang="en-US" sz="2600" i="1" kern="1200" dirty="0">
              <a:solidFill>
                <a:srgbClr val="FFFFFF"/>
              </a:solidFill>
              <a:latin typeface="+mj-lt"/>
              <a:ea typeface="+mj-ea"/>
              <a:cs typeface="+mj-cs"/>
            </a:endParaRPr>
          </a:p>
          <a:p>
            <a:pPr>
              <a:lnSpc>
                <a:spcPct val="90000"/>
              </a:lnSpc>
              <a:spcBef>
                <a:spcPct val="0"/>
              </a:spcBef>
              <a:spcAft>
                <a:spcPts val="600"/>
              </a:spcAft>
            </a:pPr>
            <a:endParaRPr lang="en-US" sz="2400" i="1" kern="1200" dirty="0">
              <a:solidFill>
                <a:srgbClr val="FFFFFF"/>
              </a:solidFill>
              <a:latin typeface="+mj-lt"/>
              <a:ea typeface="+mj-ea"/>
              <a:cs typeface="+mj-cs"/>
            </a:endParaRPr>
          </a:p>
          <a:p>
            <a:pPr>
              <a:lnSpc>
                <a:spcPct val="90000"/>
              </a:lnSpc>
              <a:spcBef>
                <a:spcPct val="0"/>
              </a:spcBef>
              <a:spcAft>
                <a:spcPts val="600"/>
              </a:spcAft>
            </a:pPr>
            <a:r>
              <a:rPr lang="en-US" sz="2200" b="1" kern="1200" dirty="0">
                <a:solidFill>
                  <a:srgbClr val="FFFFFF"/>
                </a:solidFill>
                <a:latin typeface="+mj-lt"/>
                <a:ea typeface="+mj-ea"/>
                <a:cs typeface="+mj-cs"/>
              </a:rPr>
              <a:t>Door: </a:t>
            </a:r>
            <a:r>
              <a:rPr lang="en-US" sz="2200" kern="1200" dirty="0">
                <a:solidFill>
                  <a:srgbClr val="FFFFFF"/>
                </a:solidFill>
                <a:latin typeface="+mj-lt"/>
                <a:ea typeface="+mj-ea"/>
                <a:cs typeface="+mj-cs"/>
              </a:rPr>
              <a:t>Martijn van Bommel</a:t>
            </a:r>
            <a:endParaRPr lang="en-US" sz="2200" b="1" kern="1200" dirty="0">
              <a:solidFill>
                <a:srgbClr val="FFFFFF"/>
              </a:solidFill>
              <a:latin typeface="+mj-lt"/>
              <a:ea typeface="+mj-ea"/>
              <a:cs typeface="+mj-cs"/>
            </a:endParaRPr>
          </a:p>
        </p:txBody>
      </p:sp>
    </p:spTree>
    <p:extLst>
      <p:ext uri="{BB962C8B-B14F-4D97-AF65-F5344CB8AC3E}">
        <p14:creationId xmlns:p14="http://schemas.microsoft.com/office/powerpoint/2010/main" val="15575586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9656FA-ECEF-0420-F22C-9795AACED149}"/>
            </a:ext>
          </a:extLst>
        </p:cNvPr>
        <p:cNvGrpSpPr/>
        <p:nvPr/>
      </p:nvGrpSpPr>
      <p:grpSpPr>
        <a:xfrm>
          <a:off x="0" y="0"/>
          <a:ext cx="0" cy="0"/>
          <a:chOff x="0" y="0"/>
          <a:chExt cx="0" cy="0"/>
        </a:xfrm>
      </p:grpSpPr>
      <p:pic>
        <p:nvPicPr>
          <p:cNvPr id="2" name="Afbeelding 1">
            <a:extLst>
              <a:ext uri="{FF2B5EF4-FFF2-40B4-BE49-F238E27FC236}">
                <a16:creationId xmlns:a16="http://schemas.microsoft.com/office/drawing/2014/main" id="{EC560129-1EF0-E1BA-025F-4560A52775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50603" y="257515"/>
            <a:ext cx="1505712" cy="1383792"/>
          </a:xfrm>
          <a:prstGeom prst="rect">
            <a:avLst/>
          </a:prstGeom>
        </p:spPr>
      </p:pic>
      <p:sp>
        <p:nvSpPr>
          <p:cNvPr id="3" name="Tekstvak 2">
            <a:extLst>
              <a:ext uri="{FF2B5EF4-FFF2-40B4-BE49-F238E27FC236}">
                <a16:creationId xmlns:a16="http://schemas.microsoft.com/office/drawing/2014/main" id="{FFA0F203-AC64-ABFA-E591-02379A6B814D}"/>
              </a:ext>
            </a:extLst>
          </p:cNvPr>
          <p:cNvSpPr txBox="1"/>
          <p:nvPr/>
        </p:nvSpPr>
        <p:spPr>
          <a:xfrm>
            <a:off x="235684" y="274082"/>
            <a:ext cx="10005595" cy="669479"/>
          </a:xfrm>
          <a:prstGeom prst="rect">
            <a:avLst/>
          </a:prstGeom>
          <a:noFill/>
        </p:spPr>
        <p:txBody>
          <a:bodyPr wrap="square">
            <a:spAutoFit/>
          </a:bodyPr>
          <a:lstStyle/>
          <a:p>
            <a:pPr marL="114300">
              <a:lnSpc>
                <a:spcPct val="90000"/>
              </a:lnSpc>
              <a:spcAft>
                <a:spcPts val="600"/>
              </a:spcAft>
            </a:pPr>
            <a:r>
              <a:rPr lang="en-US" dirty="0"/>
              <a:t>3</a:t>
            </a:r>
            <a:r>
              <a:rPr lang="en-US" sz="1800" dirty="0"/>
              <a:t>. </a:t>
            </a:r>
            <a:r>
              <a:rPr lang="en-US" b="1" dirty="0" err="1"/>
              <a:t>Locaties</a:t>
            </a:r>
            <a:r>
              <a:rPr lang="en-US" b="1" dirty="0"/>
              <a:t>: ‘</a:t>
            </a:r>
            <a:r>
              <a:rPr lang="en-US" b="1" i="1" dirty="0"/>
              <a:t>de </a:t>
            </a:r>
            <a:r>
              <a:rPr lang="en-US" b="1" i="1" dirty="0" err="1"/>
              <a:t>gemeene</a:t>
            </a:r>
            <a:r>
              <a:rPr lang="en-US" b="1" i="1" dirty="0"/>
              <a:t> </a:t>
            </a:r>
            <a:r>
              <a:rPr lang="en-US" b="1" i="1" dirty="0" err="1"/>
              <a:t>plaetse</a:t>
            </a:r>
            <a:r>
              <a:rPr lang="en-US" b="1" dirty="0"/>
              <a:t>’</a:t>
            </a:r>
          </a:p>
          <a:p>
            <a:pPr marL="114300">
              <a:lnSpc>
                <a:spcPct val="90000"/>
              </a:lnSpc>
              <a:spcAft>
                <a:spcPts val="600"/>
              </a:spcAft>
            </a:pPr>
            <a:endParaRPr lang="en-US" sz="1800" b="1" dirty="0"/>
          </a:p>
        </p:txBody>
      </p:sp>
      <p:pic>
        <p:nvPicPr>
          <p:cNvPr id="5" name="Afbeelding 4" descr="Afbeelding met buitenshuis, hemel, wolk, boom&#10;&#10;Door AI gegenereerde inhoud is mogelijk onjuist.">
            <a:extLst>
              <a:ext uri="{FF2B5EF4-FFF2-40B4-BE49-F238E27FC236}">
                <a16:creationId xmlns:a16="http://schemas.microsoft.com/office/drawing/2014/main" id="{8832A8FC-B170-3A1E-E632-F5E3C8F7DE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0381" y="1752601"/>
            <a:ext cx="6535208" cy="4705350"/>
          </a:xfrm>
          <a:prstGeom prst="rect">
            <a:avLst/>
          </a:prstGeom>
        </p:spPr>
      </p:pic>
      <p:pic>
        <p:nvPicPr>
          <p:cNvPr id="7" name="Afbeelding 6" descr="Afbeelding met buitenshuis, boom, gebouw, raam&#10;&#10;Door AI gegenereerde inhoud is mogelijk onjuist.">
            <a:extLst>
              <a:ext uri="{FF2B5EF4-FFF2-40B4-BE49-F238E27FC236}">
                <a16:creationId xmlns:a16="http://schemas.microsoft.com/office/drawing/2014/main" id="{A72DB4BC-8B8D-5F04-A76E-1CE1FFD0C5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1752601"/>
            <a:ext cx="3924300" cy="2943225"/>
          </a:xfrm>
          <a:prstGeom prst="rect">
            <a:avLst/>
          </a:prstGeom>
        </p:spPr>
      </p:pic>
      <p:pic>
        <p:nvPicPr>
          <p:cNvPr id="9" name="Afbeelding 8" descr="Afbeelding met buitenshuis, boom, huis, hemel&#10;&#10;Door AI gegenereerde inhoud is mogelijk onjuist.">
            <a:extLst>
              <a:ext uri="{FF2B5EF4-FFF2-40B4-BE49-F238E27FC236}">
                <a16:creationId xmlns:a16="http://schemas.microsoft.com/office/drawing/2014/main" id="{69B05B5E-3A6B-0907-0243-2DBA5994B7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00381" y="1752601"/>
            <a:ext cx="6535208" cy="4705350"/>
          </a:xfrm>
          <a:prstGeom prst="rect">
            <a:avLst/>
          </a:prstGeom>
        </p:spPr>
      </p:pic>
      <p:pic>
        <p:nvPicPr>
          <p:cNvPr id="11" name="Afbeelding 10">
            <a:extLst>
              <a:ext uri="{FF2B5EF4-FFF2-40B4-BE49-F238E27FC236}">
                <a16:creationId xmlns:a16="http://schemas.microsoft.com/office/drawing/2014/main" id="{B368CCA5-999B-A4E4-F2DE-4D85FBB7F4C9}"/>
              </a:ext>
            </a:extLst>
          </p:cNvPr>
          <p:cNvPicPr>
            <a:picLocks noChangeAspect="1"/>
          </p:cNvPicPr>
          <p:nvPr/>
        </p:nvPicPr>
        <p:blipFill>
          <a:blip r:embed="rId6"/>
          <a:stretch>
            <a:fillRect/>
          </a:stretch>
        </p:blipFill>
        <p:spPr>
          <a:xfrm>
            <a:off x="307155" y="1752600"/>
            <a:ext cx="4712385" cy="4705351"/>
          </a:xfrm>
          <a:prstGeom prst="rect">
            <a:avLst/>
          </a:prstGeom>
          <a:ln>
            <a:solidFill>
              <a:schemeClr val="tx1"/>
            </a:solidFill>
          </a:ln>
        </p:spPr>
      </p:pic>
      <p:sp>
        <p:nvSpPr>
          <p:cNvPr id="12" name="Rechthoek 11">
            <a:extLst>
              <a:ext uri="{FF2B5EF4-FFF2-40B4-BE49-F238E27FC236}">
                <a16:creationId xmlns:a16="http://schemas.microsoft.com/office/drawing/2014/main" id="{764915D8-FB46-BF16-4307-ECFCA52F44B8}"/>
              </a:ext>
            </a:extLst>
          </p:cNvPr>
          <p:cNvSpPr/>
          <p:nvPr/>
        </p:nvSpPr>
        <p:spPr>
          <a:xfrm>
            <a:off x="548640" y="3224213"/>
            <a:ext cx="4425696" cy="98202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hthoek 12">
            <a:extLst>
              <a:ext uri="{FF2B5EF4-FFF2-40B4-BE49-F238E27FC236}">
                <a16:creationId xmlns:a16="http://schemas.microsoft.com/office/drawing/2014/main" id="{01AE8558-C89C-B033-BBA5-5697368D1EE0}"/>
              </a:ext>
            </a:extLst>
          </p:cNvPr>
          <p:cNvSpPr/>
          <p:nvPr/>
        </p:nvSpPr>
        <p:spPr>
          <a:xfrm>
            <a:off x="413004" y="5788152"/>
            <a:ext cx="3043428" cy="46634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103076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2F49EAA-1FEE-3CB4-4685-722EB1E688A0}"/>
            </a:ext>
          </a:extLst>
        </p:cNvPr>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Afbeelding 22" descr="Afbeelding met schets, tekening, verven, paard&#10;&#10;Door AI gegenereerde inhoud is mogelijk onjuist.">
            <a:extLst>
              <a:ext uri="{FF2B5EF4-FFF2-40B4-BE49-F238E27FC236}">
                <a16:creationId xmlns:a16="http://schemas.microsoft.com/office/drawing/2014/main" id="{CD8B6BC4-329E-20FA-0575-5655D40B2923}"/>
              </a:ext>
            </a:extLst>
          </p:cNvPr>
          <p:cNvPicPr>
            <a:picLocks noChangeAspect="1"/>
          </p:cNvPicPr>
          <p:nvPr/>
        </p:nvPicPr>
        <p:blipFill>
          <a:blip r:embed="rId2">
            <a:extLst>
              <a:ext uri="{28A0092B-C50C-407E-A947-70E740481C1C}">
                <a14:useLocalDpi xmlns:a14="http://schemas.microsoft.com/office/drawing/2010/main" val="0"/>
              </a:ext>
            </a:extLst>
          </a:blip>
          <a:srcRect t="10018" r="-2" b="-2"/>
          <a:stretch>
            <a:fillRect/>
          </a:stretch>
        </p:blipFill>
        <p:spPr>
          <a:xfrm>
            <a:off x="198741" y="2410448"/>
            <a:ext cx="5803323" cy="3890357"/>
          </a:xfrm>
          <a:prstGeom prst="rect">
            <a:avLst/>
          </a:prstGeom>
        </p:spPr>
      </p:pic>
      <p:pic>
        <p:nvPicPr>
          <p:cNvPr id="21" name="Afbeelding 20" descr="Afbeelding met tekst, tekening, buitenshuis&#10;&#10;Door AI gegenereerde inhoud is mogelijk onjuist.">
            <a:extLst>
              <a:ext uri="{FF2B5EF4-FFF2-40B4-BE49-F238E27FC236}">
                <a16:creationId xmlns:a16="http://schemas.microsoft.com/office/drawing/2014/main" id="{7B2FDBFB-EFB9-E04E-A415-D0E140E53213}"/>
              </a:ext>
            </a:extLst>
          </p:cNvPr>
          <p:cNvPicPr>
            <a:picLocks noChangeAspect="1"/>
          </p:cNvPicPr>
          <p:nvPr/>
        </p:nvPicPr>
        <p:blipFill>
          <a:blip r:embed="rId3">
            <a:extLst>
              <a:ext uri="{28A0092B-C50C-407E-A947-70E740481C1C}">
                <a14:useLocalDpi xmlns:a14="http://schemas.microsoft.com/office/drawing/2010/main" val="0"/>
              </a:ext>
            </a:extLst>
          </a:blip>
          <a:srcRect l="12981" r="11313" b="-2"/>
          <a:stretch>
            <a:fillRect/>
          </a:stretch>
        </p:blipFill>
        <p:spPr>
          <a:xfrm>
            <a:off x="6189934" y="2410448"/>
            <a:ext cx="5803323" cy="3890357"/>
          </a:xfrm>
          <a:prstGeom prst="rect">
            <a:avLst/>
          </a:prstGeom>
        </p:spPr>
      </p:pic>
      <p:pic>
        <p:nvPicPr>
          <p:cNvPr id="24" name="Afbeelding 23">
            <a:extLst>
              <a:ext uri="{FF2B5EF4-FFF2-40B4-BE49-F238E27FC236}">
                <a16:creationId xmlns:a16="http://schemas.microsoft.com/office/drawing/2014/main" id="{5959EA8A-4D70-1335-FAFA-38F387397F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50603" y="257515"/>
            <a:ext cx="1505712" cy="1383792"/>
          </a:xfrm>
          <a:prstGeom prst="rect">
            <a:avLst/>
          </a:prstGeom>
        </p:spPr>
      </p:pic>
      <p:sp>
        <p:nvSpPr>
          <p:cNvPr id="25" name="Tekstvak 24">
            <a:extLst>
              <a:ext uri="{FF2B5EF4-FFF2-40B4-BE49-F238E27FC236}">
                <a16:creationId xmlns:a16="http://schemas.microsoft.com/office/drawing/2014/main" id="{C6778740-38B2-FB75-B6A6-81F3ADBEF43E}"/>
              </a:ext>
            </a:extLst>
          </p:cNvPr>
          <p:cNvSpPr txBox="1"/>
          <p:nvPr/>
        </p:nvSpPr>
        <p:spPr>
          <a:xfrm>
            <a:off x="235684" y="274082"/>
            <a:ext cx="10005595" cy="669479"/>
          </a:xfrm>
          <a:prstGeom prst="rect">
            <a:avLst/>
          </a:prstGeom>
          <a:noFill/>
        </p:spPr>
        <p:txBody>
          <a:bodyPr wrap="square">
            <a:spAutoFit/>
          </a:bodyPr>
          <a:lstStyle/>
          <a:p>
            <a:pPr marL="114300">
              <a:lnSpc>
                <a:spcPct val="90000"/>
              </a:lnSpc>
              <a:spcAft>
                <a:spcPts val="600"/>
              </a:spcAft>
            </a:pPr>
            <a:r>
              <a:rPr lang="en-US" dirty="0"/>
              <a:t>3</a:t>
            </a:r>
            <a:r>
              <a:rPr lang="en-US" sz="1800" dirty="0"/>
              <a:t>. </a:t>
            </a:r>
            <a:r>
              <a:rPr lang="en-US" b="1" dirty="0" err="1"/>
              <a:t>Locaties</a:t>
            </a:r>
            <a:r>
              <a:rPr lang="en-US" b="1" dirty="0"/>
              <a:t>: ‘</a:t>
            </a:r>
            <a:r>
              <a:rPr lang="en-US" b="1" i="1" dirty="0"/>
              <a:t>het </a:t>
            </a:r>
            <a:r>
              <a:rPr lang="en-US" b="1" i="1" dirty="0" err="1"/>
              <a:t>buijtengericht</a:t>
            </a:r>
            <a:r>
              <a:rPr lang="en-US" b="1" dirty="0"/>
              <a:t>’</a:t>
            </a:r>
          </a:p>
          <a:p>
            <a:pPr marL="114300">
              <a:lnSpc>
                <a:spcPct val="90000"/>
              </a:lnSpc>
              <a:spcAft>
                <a:spcPts val="600"/>
              </a:spcAft>
            </a:pPr>
            <a:endParaRPr lang="en-US" sz="1800" b="1" dirty="0"/>
          </a:p>
        </p:txBody>
      </p:sp>
      <p:sp>
        <p:nvSpPr>
          <p:cNvPr id="26" name="Tekstvak 25">
            <a:extLst>
              <a:ext uri="{FF2B5EF4-FFF2-40B4-BE49-F238E27FC236}">
                <a16:creationId xmlns:a16="http://schemas.microsoft.com/office/drawing/2014/main" id="{9F617FF2-9DB7-BB19-2DFC-C37265B6EC6D}"/>
              </a:ext>
            </a:extLst>
          </p:cNvPr>
          <p:cNvSpPr txBox="1"/>
          <p:nvPr/>
        </p:nvSpPr>
        <p:spPr>
          <a:xfrm>
            <a:off x="438912" y="914400"/>
            <a:ext cx="9299448" cy="923330"/>
          </a:xfrm>
          <a:prstGeom prst="rect">
            <a:avLst/>
          </a:prstGeom>
          <a:noFill/>
        </p:spPr>
        <p:txBody>
          <a:bodyPr wrap="square" rtlCol="0">
            <a:spAutoFit/>
          </a:bodyPr>
          <a:lstStyle/>
          <a:p>
            <a:pPr marL="285750" indent="-285750">
              <a:buFontTx/>
              <a:buChar char="-"/>
            </a:pPr>
            <a:r>
              <a:rPr lang="nl-NL" dirty="0"/>
              <a:t>Lichamen van geëxecuteerden werden ‘</a:t>
            </a:r>
            <a:r>
              <a:rPr lang="nl-NL" i="1" dirty="0" err="1"/>
              <a:t>buytengebracht</a:t>
            </a:r>
            <a:r>
              <a:rPr lang="nl-NL" dirty="0"/>
              <a:t>’; </a:t>
            </a:r>
          </a:p>
          <a:p>
            <a:pPr marL="285750" indent="-285750">
              <a:buFontTx/>
              <a:buChar char="-"/>
            </a:pPr>
            <a:r>
              <a:rPr lang="nl-NL" dirty="0"/>
              <a:t>Daar bleven ze hangen: ‘</a:t>
            </a:r>
            <a:r>
              <a:rPr lang="nl-NL" i="1" dirty="0"/>
              <a:t>de vogelen des hemels ten </a:t>
            </a:r>
            <a:r>
              <a:rPr lang="nl-NL" i="1" dirty="0" err="1"/>
              <a:t>prooye</a:t>
            </a:r>
            <a:r>
              <a:rPr lang="nl-NL" i="1" dirty="0"/>
              <a:t> gelaten en tot </a:t>
            </a:r>
            <a:r>
              <a:rPr lang="nl-NL" i="1" dirty="0" err="1"/>
              <a:t>afschrick</a:t>
            </a:r>
            <a:r>
              <a:rPr lang="nl-NL" i="1" dirty="0"/>
              <a:t> van het algemeen</a:t>
            </a:r>
            <a:r>
              <a:rPr lang="nl-NL" dirty="0"/>
              <a:t>’.</a:t>
            </a:r>
          </a:p>
        </p:txBody>
      </p:sp>
      <p:pic>
        <p:nvPicPr>
          <p:cNvPr id="29" name="Afbeelding 28">
            <a:extLst>
              <a:ext uri="{FF2B5EF4-FFF2-40B4-BE49-F238E27FC236}">
                <a16:creationId xmlns:a16="http://schemas.microsoft.com/office/drawing/2014/main" id="{8997F8B0-412F-8822-352C-7848AF4FE860}"/>
              </a:ext>
            </a:extLst>
          </p:cNvPr>
          <p:cNvPicPr>
            <a:picLocks noChangeAspect="1"/>
          </p:cNvPicPr>
          <p:nvPr/>
        </p:nvPicPr>
        <p:blipFill>
          <a:blip r:embed="rId5"/>
          <a:stretch>
            <a:fillRect/>
          </a:stretch>
        </p:blipFill>
        <p:spPr>
          <a:xfrm>
            <a:off x="198741" y="2410448"/>
            <a:ext cx="5803323" cy="3890357"/>
          </a:xfrm>
          <a:prstGeom prst="rect">
            <a:avLst/>
          </a:prstGeom>
        </p:spPr>
      </p:pic>
      <p:pic>
        <p:nvPicPr>
          <p:cNvPr id="31" name="Afbeelding 30">
            <a:extLst>
              <a:ext uri="{FF2B5EF4-FFF2-40B4-BE49-F238E27FC236}">
                <a16:creationId xmlns:a16="http://schemas.microsoft.com/office/drawing/2014/main" id="{6FB0503A-689C-FD27-C6E2-01152C0BCF2A}"/>
              </a:ext>
            </a:extLst>
          </p:cNvPr>
          <p:cNvPicPr>
            <a:picLocks noChangeAspect="1"/>
          </p:cNvPicPr>
          <p:nvPr/>
        </p:nvPicPr>
        <p:blipFill>
          <a:blip r:embed="rId6"/>
          <a:stretch>
            <a:fillRect/>
          </a:stretch>
        </p:blipFill>
        <p:spPr>
          <a:xfrm>
            <a:off x="6189934" y="2410448"/>
            <a:ext cx="5803323" cy="3890357"/>
          </a:xfrm>
          <a:prstGeom prst="rect">
            <a:avLst/>
          </a:prstGeom>
        </p:spPr>
      </p:pic>
      <p:sp>
        <p:nvSpPr>
          <p:cNvPr id="32" name="Rechthoek 31">
            <a:extLst>
              <a:ext uri="{FF2B5EF4-FFF2-40B4-BE49-F238E27FC236}">
                <a16:creationId xmlns:a16="http://schemas.microsoft.com/office/drawing/2014/main" id="{13A6930B-FC8C-FB0D-E5F5-7482BAB7909B}"/>
              </a:ext>
            </a:extLst>
          </p:cNvPr>
          <p:cNvSpPr/>
          <p:nvPr/>
        </p:nvSpPr>
        <p:spPr>
          <a:xfrm>
            <a:off x="2212848" y="3575304"/>
            <a:ext cx="1014984" cy="67287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2">
            <a:extLst>
              <a:ext uri="{FF2B5EF4-FFF2-40B4-BE49-F238E27FC236}">
                <a16:creationId xmlns:a16="http://schemas.microsoft.com/office/drawing/2014/main" id="{CED95795-3AD9-6CDB-CF37-9C5A6C10B309}"/>
              </a:ext>
            </a:extLst>
          </p:cNvPr>
          <p:cNvSpPr/>
          <p:nvPr/>
        </p:nvSpPr>
        <p:spPr>
          <a:xfrm>
            <a:off x="8244840" y="3911741"/>
            <a:ext cx="1014984" cy="67287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35" name="Afbeelding 34">
            <a:extLst>
              <a:ext uri="{FF2B5EF4-FFF2-40B4-BE49-F238E27FC236}">
                <a16:creationId xmlns:a16="http://schemas.microsoft.com/office/drawing/2014/main" id="{A9F8DD0D-5D72-EC4B-1B9B-D52385ECAC74}"/>
              </a:ext>
            </a:extLst>
          </p:cNvPr>
          <p:cNvPicPr>
            <a:picLocks noChangeAspect="1"/>
          </p:cNvPicPr>
          <p:nvPr/>
        </p:nvPicPr>
        <p:blipFill>
          <a:blip r:embed="rId7"/>
          <a:stretch>
            <a:fillRect/>
          </a:stretch>
        </p:blipFill>
        <p:spPr>
          <a:xfrm>
            <a:off x="6200806" y="2410448"/>
            <a:ext cx="5803323" cy="3890356"/>
          </a:xfrm>
          <a:prstGeom prst="rect">
            <a:avLst/>
          </a:prstGeom>
        </p:spPr>
      </p:pic>
      <p:pic>
        <p:nvPicPr>
          <p:cNvPr id="37" name="Afbeelding 36">
            <a:extLst>
              <a:ext uri="{FF2B5EF4-FFF2-40B4-BE49-F238E27FC236}">
                <a16:creationId xmlns:a16="http://schemas.microsoft.com/office/drawing/2014/main" id="{590B3470-194B-75B8-470C-8BEA20D599CF}"/>
              </a:ext>
            </a:extLst>
          </p:cNvPr>
          <p:cNvPicPr>
            <a:picLocks noChangeAspect="1"/>
          </p:cNvPicPr>
          <p:nvPr/>
        </p:nvPicPr>
        <p:blipFill>
          <a:blip r:embed="rId8"/>
          <a:stretch>
            <a:fillRect/>
          </a:stretch>
        </p:blipFill>
        <p:spPr>
          <a:xfrm>
            <a:off x="9784036" y="3393467"/>
            <a:ext cx="1419423" cy="962159"/>
          </a:xfrm>
          <a:prstGeom prst="rect">
            <a:avLst/>
          </a:prstGeom>
          <a:ln w="19050">
            <a:solidFill>
              <a:srgbClr val="FF0000"/>
            </a:solidFill>
          </a:ln>
        </p:spPr>
      </p:pic>
      <p:pic>
        <p:nvPicPr>
          <p:cNvPr id="41" name="Afbeelding 40">
            <a:extLst>
              <a:ext uri="{FF2B5EF4-FFF2-40B4-BE49-F238E27FC236}">
                <a16:creationId xmlns:a16="http://schemas.microsoft.com/office/drawing/2014/main" id="{6F9AEED6-0D14-7D4A-D447-1E33E4E4DD0D}"/>
              </a:ext>
            </a:extLst>
          </p:cNvPr>
          <p:cNvPicPr>
            <a:picLocks noChangeAspect="1"/>
          </p:cNvPicPr>
          <p:nvPr/>
        </p:nvPicPr>
        <p:blipFill>
          <a:blip r:embed="rId9"/>
          <a:stretch>
            <a:fillRect/>
          </a:stretch>
        </p:blipFill>
        <p:spPr>
          <a:xfrm>
            <a:off x="187871" y="2410448"/>
            <a:ext cx="5828113" cy="3890356"/>
          </a:xfrm>
          <a:prstGeom prst="rect">
            <a:avLst/>
          </a:prstGeom>
        </p:spPr>
      </p:pic>
      <p:sp>
        <p:nvSpPr>
          <p:cNvPr id="42" name="Rechthoek 41">
            <a:extLst>
              <a:ext uri="{FF2B5EF4-FFF2-40B4-BE49-F238E27FC236}">
                <a16:creationId xmlns:a16="http://schemas.microsoft.com/office/drawing/2014/main" id="{180DE24D-A079-F05C-0E25-0C57D647DCC2}"/>
              </a:ext>
            </a:extLst>
          </p:cNvPr>
          <p:cNvSpPr/>
          <p:nvPr/>
        </p:nvSpPr>
        <p:spPr>
          <a:xfrm>
            <a:off x="301752" y="2852928"/>
            <a:ext cx="5614416" cy="85953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4" name="Afbeelding 43">
            <a:extLst>
              <a:ext uri="{FF2B5EF4-FFF2-40B4-BE49-F238E27FC236}">
                <a16:creationId xmlns:a16="http://schemas.microsoft.com/office/drawing/2014/main" id="{CFF6C607-4B80-BC44-A40A-5C61CF0D58D3}"/>
              </a:ext>
            </a:extLst>
          </p:cNvPr>
          <p:cNvPicPr>
            <a:picLocks noChangeAspect="1"/>
          </p:cNvPicPr>
          <p:nvPr/>
        </p:nvPicPr>
        <p:blipFill>
          <a:blip r:embed="rId10"/>
          <a:stretch>
            <a:fillRect/>
          </a:stretch>
        </p:blipFill>
        <p:spPr>
          <a:xfrm>
            <a:off x="6189933" y="2405565"/>
            <a:ext cx="5803323" cy="3890356"/>
          </a:xfrm>
          <a:prstGeom prst="rect">
            <a:avLst/>
          </a:prstGeom>
        </p:spPr>
      </p:pic>
      <p:sp>
        <p:nvSpPr>
          <p:cNvPr id="45" name="Rechthoek 44">
            <a:extLst>
              <a:ext uri="{FF2B5EF4-FFF2-40B4-BE49-F238E27FC236}">
                <a16:creationId xmlns:a16="http://schemas.microsoft.com/office/drawing/2014/main" id="{26CD6B64-E0B6-543B-2915-94E3A53E010C}"/>
              </a:ext>
            </a:extLst>
          </p:cNvPr>
          <p:cNvSpPr/>
          <p:nvPr/>
        </p:nvSpPr>
        <p:spPr>
          <a:xfrm>
            <a:off x="6284386" y="4479109"/>
            <a:ext cx="5614416" cy="85953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024473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1000"/>
                                        <p:tgtEl>
                                          <p:spTgt spid="31"/>
                                        </p:tgtEl>
                                      </p:cBhvr>
                                    </p:animEffect>
                                    <p:anim calcmode="lin" valueType="num">
                                      <p:cBhvr>
                                        <p:cTn id="15" dur="1000" fill="hold"/>
                                        <p:tgtEl>
                                          <p:spTgt spid="31"/>
                                        </p:tgtEl>
                                        <p:attrNameLst>
                                          <p:attrName>ppt_x</p:attrName>
                                        </p:attrNameLst>
                                      </p:cBhvr>
                                      <p:tavLst>
                                        <p:tav tm="0">
                                          <p:val>
                                            <p:strVal val="#ppt_x"/>
                                          </p:val>
                                        </p:tav>
                                        <p:tav tm="100000">
                                          <p:val>
                                            <p:strVal val="#ppt_x"/>
                                          </p:val>
                                        </p:tav>
                                      </p:tavLst>
                                    </p:anim>
                                    <p:anim calcmode="lin" valueType="num">
                                      <p:cBhvr>
                                        <p:cTn id="1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1000"/>
                                        <p:tgtEl>
                                          <p:spTgt spid="33"/>
                                        </p:tgtEl>
                                      </p:cBhvr>
                                    </p:animEffect>
                                    <p:anim calcmode="lin" valueType="num">
                                      <p:cBhvr>
                                        <p:cTn id="22" dur="1000" fill="hold"/>
                                        <p:tgtEl>
                                          <p:spTgt spid="33"/>
                                        </p:tgtEl>
                                        <p:attrNameLst>
                                          <p:attrName>ppt_x</p:attrName>
                                        </p:attrNameLst>
                                      </p:cBhvr>
                                      <p:tavLst>
                                        <p:tav tm="0">
                                          <p:val>
                                            <p:strVal val="#ppt_x"/>
                                          </p:val>
                                        </p:tav>
                                        <p:tav tm="100000">
                                          <p:val>
                                            <p:strVal val="#ppt_x"/>
                                          </p:val>
                                        </p:tav>
                                      </p:tavLst>
                                    </p:anim>
                                    <p:anim calcmode="lin" valueType="num">
                                      <p:cBhvr>
                                        <p:cTn id="23" dur="1000" fill="hold"/>
                                        <p:tgtEl>
                                          <p:spTgt spid="33"/>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1000"/>
                                        <p:tgtEl>
                                          <p:spTgt spid="32"/>
                                        </p:tgtEl>
                                      </p:cBhvr>
                                    </p:animEffect>
                                    <p:anim calcmode="lin" valueType="num">
                                      <p:cBhvr>
                                        <p:cTn id="27" dur="1000" fill="hold"/>
                                        <p:tgtEl>
                                          <p:spTgt spid="32"/>
                                        </p:tgtEl>
                                        <p:attrNameLst>
                                          <p:attrName>ppt_x</p:attrName>
                                        </p:attrNameLst>
                                      </p:cBhvr>
                                      <p:tavLst>
                                        <p:tav tm="0">
                                          <p:val>
                                            <p:strVal val="#ppt_x"/>
                                          </p:val>
                                        </p:tav>
                                        <p:tav tm="100000">
                                          <p:val>
                                            <p:strVal val="#ppt_x"/>
                                          </p:val>
                                        </p:tav>
                                      </p:tavLst>
                                    </p:anim>
                                    <p:anim calcmode="lin" valueType="num">
                                      <p:cBhvr>
                                        <p:cTn id="2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5"/>
                                        </p:tgtEl>
                                        <p:attrNameLst>
                                          <p:attrName>style.visibility</p:attrName>
                                        </p:attrNameLst>
                                      </p:cBhvr>
                                      <p:to>
                                        <p:strVal val="visible"/>
                                      </p:to>
                                    </p:set>
                                    <p:anim calcmode="lin" valueType="num">
                                      <p:cBhvr additive="base">
                                        <p:cTn id="33" dur="500" fill="hold"/>
                                        <p:tgtEl>
                                          <p:spTgt spid="35"/>
                                        </p:tgtEl>
                                        <p:attrNameLst>
                                          <p:attrName>ppt_x</p:attrName>
                                        </p:attrNameLst>
                                      </p:cBhvr>
                                      <p:tavLst>
                                        <p:tav tm="0">
                                          <p:val>
                                            <p:strVal val="#ppt_x"/>
                                          </p:val>
                                        </p:tav>
                                        <p:tav tm="100000">
                                          <p:val>
                                            <p:strVal val="#ppt_x"/>
                                          </p:val>
                                        </p:tav>
                                      </p:tavLst>
                                    </p:anim>
                                    <p:anim calcmode="lin" valueType="num">
                                      <p:cBhvr additive="base">
                                        <p:cTn id="3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1000"/>
                                        <p:tgtEl>
                                          <p:spTgt spid="37"/>
                                        </p:tgtEl>
                                      </p:cBhvr>
                                    </p:animEffect>
                                    <p:anim calcmode="lin" valueType="num">
                                      <p:cBhvr>
                                        <p:cTn id="40" dur="1000" fill="hold"/>
                                        <p:tgtEl>
                                          <p:spTgt spid="37"/>
                                        </p:tgtEl>
                                        <p:attrNameLst>
                                          <p:attrName>ppt_x</p:attrName>
                                        </p:attrNameLst>
                                      </p:cBhvr>
                                      <p:tavLst>
                                        <p:tav tm="0">
                                          <p:val>
                                            <p:strVal val="#ppt_x"/>
                                          </p:val>
                                        </p:tav>
                                        <p:tav tm="100000">
                                          <p:val>
                                            <p:strVal val="#ppt_x"/>
                                          </p:val>
                                        </p:tav>
                                      </p:tavLst>
                                    </p:anim>
                                    <p:anim calcmode="lin" valueType="num">
                                      <p:cBhvr>
                                        <p:cTn id="41"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41"/>
                                        </p:tgtEl>
                                        <p:attrNameLst>
                                          <p:attrName>style.visibility</p:attrName>
                                        </p:attrNameLst>
                                      </p:cBhvr>
                                      <p:to>
                                        <p:strVal val="visible"/>
                                      </p:to>
                                    </p:set>
                                    <p:anim calcmode="lin" valueType="num">
                                      <p:cBhvr additive="base">
                                        <p:cTn id="46" dur="500" fill="hold"/>
                                        <p:tgtEl>
                                          <p:spTgt spid="41"/>
                                        </p:tgtEl>
                                        <p:attrNameLst>
                                          <p:attrName>ppt_x</p:attrName>
                                        </p:attrNameLst>
                                      </p:cBhvr>
                                      <p:tavLst>
                                        <p:tav tm="0">
                                          <p:val>
                                            <p:strVal val="#ppt_x"/>
                                          </p:val>
                                        </p:tav>
                                        <p:tav tm="100000">
                                          <p:val>
                                            <p:strVal val="#ppt_x"/>
                                          </p:val>
                                        </p:tav>
                                      </p:tavLst>
                                    </p:anim>
                                    <p:anim calcmode="lin" valueType="num">
                                      <p:cBhvr additive="base">
                                        <p:cTn id="47"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fade">
                                      <p:cBhvr>
                                        <p:cTn id="52" dur="1000"/>
                                        <p:tgtEl>
                                          <p:spTgt spid="42"/>
                                        </p:tgtEl>
                                      </p:cBhvr>
                                    </p:animEffect>
                                    <p:anim calcmode="lin" valueType="num">
                                      <p:cBhvr>
                                        <p:cTn id="53" dur="1000" fill="hold"/>
                                        <p:tgtEl>
                                          <p:spTgt spid="42"/>
                                        </p:tgtEl>
                                        <p:attrNameLst>
                                          <p:attrName>ppt_x</p:attrName>
                                        </p:attrNameLst>
                                      </p:cBhvr>
                                      <p:tavLst>
                                        <p:tav tm="0">
                                          <p:val>
                                            <p:strVal val="#ppt_x"/>
                                          </p:val>
                                        </p:tav>
                                        <p:tav tm="100000">
                                          <p:val>
                                            <p:strVal val="#ppt_x"/>
                                          </p:val>
                                        </p:tav>
                                      </p:tavLst>
                                    </p:anim>
                                    <p:anim calcmode="lin" valueType="num">
                                      <p:cBhvr>
                                        <p:cTn id="5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44"/>
                                        </p:tgtEl>
                                        <p:attrNameLst>
                                          <p:attrName>style.visibility</p:attrName>
                                        </p:attrNameLst>
                                      </p:cBhvr>
                                      <p:to>
                                        <p:strVal val="visible"/>
                                      </p:to>
                                    </p:set>
                                    <p:anim calcmode="lin" valueType="num">
                                      <p:cBhvr additive="base">
                                        <p:cTn id="59" dur="500" fill="hold"/>
                                        <p:tgtEl>
                                          <p:spTgt spid="44"/>
                                        </p:tgtEl>
                                        <p:attrNameLst>
                                          <p:attrName>ppt_x</p:attrName>
                                        </p:attrNameLst>
                                      </p:cBhvr>
                                      <p:tavLst>
                                        <p:tav tm="0">
                                          <p:val>
                                            <p:strVal val="#ppt_x"/>
                                          </p:val>
                                        </p:tav>
                                        <p:tav tm="100000">
                                          <p:val>
                                            <p:strVal val="#ppt_x"/>
                                          </p:val>
                                        </p:tav>
                                      </p:tavLst>
                                    </p:anim>
                                    <p:anim calcmode="lin" valueType="num">
                                      <p:cBhvr additive="base">
                                        <p:cTn id="60"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45"/>
                                        </p:tgtEl>
                                        <p:attrNameLst>
                                          <p:attrName>style.visibility</p:attrName>
                                        </p:attrNameLst>
                                      </p:cBhvr>
                                      <p:to>
                                        <p:strVal val="visible"/>
                                      </p:to>
                                    </p:set>
                                    <p:animEffect transition="in" filter="fade">
                                      <p:cBhvr>
                                        <p:cTn id="65" dur="1000"/>
                                        <p:tgtEl>
                                          <p:spTgt spid="45"/>
                                        </p:tgtEl>
                                      </p:cBhvr>
                                    </p:animEffect>
                                    <p:anim calcmode="lin" valueType="num">
                                      <p:cBhvr>
                                        <p:cTn id="66" dur="1000" fill="hold"/>
                                        <p:tgtEl>
                                          <p:spTgt spid="45"/>
                                        </p:tgtEl>
                                        <p:attrNameLst>
                                          <p:attrName>ppt_x</p:attrName>
                                        </p:attrNameLst>
                                      </p:cBhvr>
                                      <p:tavLst>
                                        <p:tav tm="0">
                                          <p:val>
                                            <p:strVal val="#ppt_x"/>
                                          </p:val>
                                        </p:tav>
                                        <p:tav tm="100000">
                                          <p:val>
                                            <p:strVal val="#ppt_x"/>
                                          </p:val>
                                        </p:tav>
                                      </p:tavLst>
                                    </p:anim>
                                    <p:anim calcmode="lin" valueType="num">
                                      <p:cBhvr>
                                        <p:cTn id="67"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42" grpId="0" animBg="1"/>
      <p:bldP spid="4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6D84E01-882F-BFD5-12CC-AA17BC3C99C7}"/>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fbeelding 5" descr="Afbeelding met tekening, schets, verven, buitenshuis&#10;&#10;Door AI gegenereerde inhoud is mogelijk onjuist.">
            <a:extLst>
              <a:ext uri="{FF2B5EF4-FFF2-40B4-BE49-F238E27FC236}">
                <a16:creationId xmlns:a16="http://schemas.microsoft.com/office/drawing/2014/main" id="{FF7523A2-F4A4-E39E-CDF1-89AA1E23A782}"/>
              </a:ext>
            </a:extLst>
          </p:cNvPr>
          <p:cNvPicPr>
            <a:picLocks noChangeAspect="1"/>
          </p:cNvPicPr>
          <p:nvPr/>
        </p:nvPicPr>
        <p:blipFill>
          <a:blip r:embed="rId3">
            <a:extLst>
              <a:ext uri="{28A0092B-C50C-407E-A947-70E740481C1C}">
                <a14:useLocalDpi xmlns:a14="http://schemas.microsoft.com/office/drawing/2010/main" val="0"/>
              </a:ext>
            </a:extLst>
          </a:blip>
          <a:srcRect t="20106" b="3427"/>
          <a:stretch>
            <a:fillRect/>
          </a:stretch>
        </p:blipFill>
        <p:spPr>
          <a:xfrm>
            <a:off x="2522356"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kstvak 2">
            <a:extLst>
              <a:ext uri="{FF2B5EF4-FFF2-40B4-BE49-F238E27FC236}">
                <a16:creationId xmlns:a16="http://schemas.microsoft.com/office/drawing/2014/main" id="{9127C352-AA2A-87B2-92C3-AB693A241342}"/>
              </a:ext>
            </a:extLst>
          </p:cNvPr>
          <p:cNvSpPr txBox="1"/>
          <p:nvPr/>
        </p:nvSpPr>
        <p:spPr>
          <a:xfrm>
            <a:off x="838200" y="365125"/>
            <a:ext cx="3822189" cy="1899912"/>
          </a:xfrm>
          <a:prstGeom prst="rect">
            <a:avLst/>
          </a:prstGeom>
        </p:spPr>
        <p:txBody>
          <a:bodyPr vert="horz" lIns="91440" tIns="45720" rIns="91440" bIns="45720" rtlCol="0" anchor="ctr">
            <a:normAutofit/>
          </a:bodyPr>
          <a:lstStyle/>
          <a:p>
            <a:pPr marL="114300">
              <a:lnSpc>
                <a:spcPct val="90000"/>
              </a:lnSpc>
              <a:spcBef>
                <a:spcPct val="0"/>
              </a:spcBef>
              <a:spcAft>
                <a:spcPts val="600"/>
              </a:spcAft>
            </a:pPr>
            <a:r>
              <a:rPr lang="en-US" sz="2500" dirty="0">
                <a:latin typeface="+mj-lt"/>
                <a:ea typeface="+mj-ea"/>
                <a:cs typeface="+mj-cs"/>
              </a:rPr>
              <a:t>4. </a:t>
            </a:r>
            <a:r>
              <a:rPr lang="en-US" sz="2500" b="1" dirty="0" err="1">
                <a:latin typeface="+mj-lt"/>
                <a:ea typeface="+mj-ea"/>
                <a:cs typeface="+mj-cs"/>
              </a:rPr>
              <a:t>Personen</a:t>
            </a:r>
            <a:r>
              <a:rPr lang="en-US" sz="2500" b="1" dirty="0">
                <a:latin typeface="+mj-lt"/>
                <a:ea typeface="+mj-ea"/>
                <a:cs typeface="+mj-cs"/>
              </a:rPr>
              <a:t>: ‘</a:t>
            </a:r>
            <a:r>
              <a:rPr lang="en-US" sz="2500" b="1" i="1" dirty="0">
                <a:latin typeface="+mj-lt"/>
                <a:ea typeface="+mj-ea"/>
                <a:cs typeface="+mj-cs"/>
              </a:rPr>
              <a:t>den </a:t>
            </a:r>
            <a:r>
              <a:rPr lang="en-US" sz="2500" b="1" i="1" dirty="0" err="1">
                <a:latin typeface="+mj-lt"/>
                <a:ea typeface="+mj-ea"/>
                <a:cs typeface="+mj-cs"/>
              </a:rPr>
              <a:t>aennemer</a:t>
            </a:r>
            <a:r>
              <a:rPr lang="en-US" sz="2500" b="1" dirty="0">
                <a:latin typeface="+mj-lt"/>
                <a:ea typeface="+mj-ea"/>
                <a:cs typeface="+mj-cs"/>
              </a:rPr>
              <a:t>’</a:t>
            </a:r>
          </a:p>
        </p:txBody>
      </p:sp>
      <p:sp>
        <p:nvSpPr>
          <p:cNvPr id="4" name="Tekstvak 3">
            <a:extLst>
              <a:ext uri="{FF2B5EF4-FFF2-40B4-BE49-F238E27FC236}">
                <a16:creationId xmlns:a16="http://schemas.microsoft.com/office/drawing/2014/main" id="{F558FD82-BDAE-7901-17FF-923FAC25A15C}"/>
              </a:ext>
            </a:extLst>
          </p:cNvPr>
          <p:cNvSpPr txBox="1"/>
          <p:nvPr/>
        </p:nvSpPr>
        <p:spPr>
          <a:xfrm>
            <a:off x="838200" y="2434201"/>
            <a:ext cx="3822189" cy="3742762"/>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a:t>- We maken een uitstapje naar het archief van de schepenbank;</a:t>
            </a:r>
          </a:p>
          <a:p>
            <a:pPr indent="-228600">
              <a:lnSpc>
                <a:spcPct val="90000"/>
              </a:lnSpc>
              <a:spcAft>
                <a:spcPts val="600"/>
              </a:spcAft>
              <a:buFont typeface="Arial" panose="020B0604020202020204" pitchFamily="34" charset="0"/>
              <a:buChar char="•"/>
            </a:pPr>
            <a:r>
              <a:rPr lang="en-US" sz="2000"/>
              <a:t>- Daar komen we een aanbesteding en bestek tegen voor het maken van ‘</a:t>
            </a:r>
            <a:r>
              <a:rPr lang="en-US" sz="2000" i="1"/>
              <a:t>galgh</a:t>
            </a:r>
            <a:r>
              <a:rPr lang="en-US" sz="2000"/>
              <a:t>’, ‘</a:t>
            </a:r>
            <a:r>
              <a:rPr lang="en-US" sz="2000" i="1"/>
              <a:t>schavoth</a:t>
            </a:r>
            <a:r>
              <a:rPr lang="en-US" sz="2000"/>
              <a:t>’ en ‘</a:t>
            </a:r>
            <a:r>
              <a:rPr lang="en-US" sz="2000" i="1"/>
              <a:t>buijtengeright</a:t>
            </a:r>
            <a:r>
              <a:rPr lang="en-US" sz="2000"/>
              <a:t>’ </a:t>
            </a:r>
          </a:p>
        </p:txBody>
      </p:sp>
      <p:pic>
        <p:nvPicPr>
          <p:cNvPr id="8" name="Afbeelding 7">
            <a:extLst>
              <a:ext uri="{FF2B5EF4-FFF2-40B4-BE49-F238E27FC236}">
                <a16:creationId xmlns:a16="http://schemas.microsoft.com/office/drawing/2014/main" id="{FF0B06C9-8FD5-2C31-E850-6AFF7E8C2109}"/>
              </a:ext>
            </a:extLst>
          </p:cNvPr>
          <p:cNvPicPr>
            <a:picLocks noChangeAspect="1"/>
          </p:cNvPicPr>
          <p:nvPr/>
        </p:nvPicPr>
        <p:blipFill>
          <a:blip r:embed="rId4"/>
          <a:stretch>
            <a:fillRect/>
          </a:stretch>
        </p:blipFill>
        <p:spPr>
          <a:xfrm>
            <a:off x="838200" y="1947718"/>
            <a:ext cx="9516803" cy="3934374"/>
          </a:xfrm>
          <a:prstGeom prst="rect">
            <a:avLst/>
          </a:prstGeom>
          <a:ln w="12700">
            <a:solidFill>
              <a:schemeClr val="accent1"/>
            </a:solidFill>
          </a:ln>
        </p:spPr>
      </p:pic>
      <p:sp>
        <p:nvSpPr>
          <p:cNvPr id="9" name="Rechthoek 8">
            <a:extLst>
              <a:ext uri="{FF2B5EF4-FFF2-40B4-BE49-F238E27FC236}">
                <a16:creationId xmlns:a16="http://schemas.microsoft.com/office/drawing/2014/main" id="{00F97560-B09B-9D71-3F5E-07E1883E7769}"/>
              </a:ext>
            </a:extLst>
          </p:cNvPr>
          <p:cNvSpPr/>
          <p:nvPr/>
        </p:nvSpPr>
        <p:spPr>
          <a:xfrm>
            <a:off x="838196" y="4592964"/>
            <a:ext cx="9220203" cy="138721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Afbeelding 11">
            <a:extLst>
              <a:ext uri="{FF2B5EF4-FFF2-40B4-BE49-F238E27FC236}">
                <a16:creationId xmlns:a16="http://schemas.microsoft.com/office/drawing/2014/main" id="{555EC101-DA1C-5DF4-092B-AD3F3A01D700}"/>
              </a:ext>
            </a:extLst>
          </p:cNvPr>
          <p:cNvPicPr>
            <a:picLocks noChangeAspect="1"/>
          </p:cNvPicPr>
          <p:nvPr/>
        </p:nvPicPr>
        <p:blipFill>
          <a:blip r:embed="rId5"/>
          <a:stretch>
            <a:fillRect/>
          </a:stretch>
        </p:blipFill>
        <p:spPr>
          <a:xfrm>
            <a:off x="760842" y="1947718"/>
            <a:ext cx="9772899" cy="4134284"/>
          </a:xfrm>
          <a:prstGeom prst="rect">
            <a:avLst/>
          </a:prstGeom>
          <a:ln w="12700">
            <a:solidFill>
              <a:schemeClr val="accent1"/>
            </a:solidFill>
          </a:ln>
        </p:spPr>
      </p:pic>
      <p:pic>
        <p:nvPicPr>
          <p:cNvPr id="15" name="Afbeelding 14">
            <a:extLst>
              <a:ext uri="{FF2B5EF4-FFF2-40B4-BE49-F238E27FC236}">
                <a16:creationId xmlns:a16="http://schemas.microsoft.com/office/drawing/2014/main" id="{57D4528B-2312-EBA3-6845-94C292CBC215}"/>
              </a:ext>
            </a:extLst>
          </p:cNvPr>
          <p:cNvPicPr>
            <a:picLocks noChangeAspect="1"/>
          </p:cNvPicPr>
          <p:nvPr/>
        </p:nvPicPr>
        <p:blipFill>
          <a:blip r:embed="rId6"/>
          <a:stretch>
            <a:fillRect/>
          </a:stretch>
        </p:blipFill>
        <p:spPr>
          <a:xfrm>
            <a:off x="760839" y="1947718"/>
            <a:ext cx="9772899" cy="4134284"/>
          </a:xfrm>
          <a:prstGeom prst="rect">
            <a:avLst/>
          </a:prstGeom>
          <a:ln w="12700">
            <a:solidFill>
              <a:schemeClr val="accent1"/>
            </a:solidFill>
          </a:ln>
        </p:spPr>
      </p:pic>
      <p:pic>
        <p:nvPicPr>
          <p:cNvPr id="17" name="Afbeelding 16">
            <a:extLst>
              <a:ext uri="{FF2B5EF4-FFF2-40B4-BE49-F238E27FC236}">
                <a16:creationId xmlns:a16="http://schemas.microsoft.com/office/drawing/2014/main" id="{052D9EFD-1E07-2AF7-292F-2222CC21848C}"/>
              </a:ext>
            </a:extLst>
          </p:cNvPr>
          <p:cNvPicPr>
            <a:picLocks noChangeAspect="1"/>
          </p:cNvPicPr>
          <p:nvPr/>
        </p:nvPicPr>
        <p:blipFill>
          <a:blip r:embed="rId7"/>
          <a:stretch>
            <a:fillRect/>
          </a:stretch>
        </p:blipFill>
        <p:spPr>
          <a:xfrm>
            <a:off x="1744877" y="2729012"/>
            <a:ext cx="8610126" cy="890093"/>
          </a:xfrm>
          <a:prstGeom prst="rect">
            <a:avLst/>
          </a:prstGeom>
        </p:spPr>
      </p:pic>
      <p:pic>
        <p:nvPicPr>
          <p:cNvPr id="18" name="Afbeelding 17">
            <a:extLst>
              <a:ext uri="{FF2B5EF4-FFF2-40B4-BE49-F238E27FC236}">
                <a16:creationId xmlns:a16="http://schemas.microsoft.com/office/drawing/2014/main" id="{BDFC1D3A-250C-DF14-1362-6D135DC4B43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50603" y="257515"/>
            <a:ext cx="1505712" cy="1383792"/>
          </a:xfrm>
          <a:prstGeom prst="rect">
            <a:avLst/>
          </a:prstGeom>
          <a:ln w="12700">
            <a:solidFill>
              <a:schemeClr val="accent1"/>
            </a:solidFill>
          </a:ln>
        </p:spPr>
      </p:pic>
    </p:spTree>
    <p:extLst>
      <p:ext uri="{BB962C8B-B14F-4D97-AF65-F5344CB8AC3E}">
        <p14:creationId xmlns:p14="http://schemas.microsoft.com/office/powerpoint/2010/main" val="1362917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DEE440-0F0C-6826-88E3-F105BDECDC23}"/>
            </a:ext>
          </a:extLst>
        </p:cNvPr>
        <p:cNvGrpSpPr/>
        <p:nvPr/>
      </p:nvGrpSpPr>
      <p:grpSpPr>
        <a:xfrm>
          <a:off x="0" y="0"/>
          <a:ext cx="0" cy="0"/>
          <a:chOff x="0" y="0"/>
          <a:chExt cx="0" cy="0"/>
        </a:xfrm>
      </p:grpSpPr>
      <p:pic>
        <p:nvPicPr>
          <p:cNvPr id="2" name="Afbeelding 1">
            <a:extLst>
              <a:ext uri="{FF2B5EF4-FFF2-40B4-BE49-F238E27FC236}">
                <a16:creationId xmlns:a16="http://schemas.microsoft.com/office/drawing/2014/main" id="{45EDDCB8-E44F-8367-3D4F-C63DAAE657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50603" y="257515"/>
            <a:ext cx="1505712" cy="1383792"/>
          </a:xfrm>
          <a:prstGeom prst="rect">
            <a:avLst/>
          </a:prstGeom>
        </p:spPr>
      </p:pic>
      <p:sp>
        <p:nvSpPr>
          <p:cNvPr id="3" name="Tekstvak 2">
            <a:extLst>
              <a:ext uri="{FF2B5EF4-FFF2-40B4-BE49-F238E27FC236}">
                <a16:creationId xmlns:a16="http://schemas.microsoft.com/office/drawing/2014/main" id="{5DD70B57-5108-993B-0A01-35D8E0C659D5}"/>
              </a:ext>
            </a:extLst>
          </p:cNvPr>
          <p:cNvSpPr txBox="1"/>
          <p:nvPr/>
        </p:nvSpPr>
        <p:spPr>
          <a:xfrm>
            <a:off x="235684" y="274082"/>
            <a:ext cx="10005595" cy="669479"/>
          </a:xfrm>
          <a:prstGeom prst="rect">
            <a:avLst/>
          </a:prstGeom>
          <a:noFill/>
        </p:spPr>
        <p:txBody>
          <a:bodyPr wrap="square">
            <a:spAutoFit/>
          </a:bodyPr>
          <a:lstStyle/>
          <a:p>
            <a:pPr marL="114300">
              <a:lnSpc>
                <a:spcPct val="90000"/>
              </a:lnSpc>
              <a:spcAft>
                <a:spcPts val="600"/>
              </a:spcAft>
            </a:pPr>
            <a:r>
              <a:rPr lang="en-US" dirty="0"/>
              <a:t>4</a:t>
            </a:r>
            <a:r>
              <a:rPr lang="en-US" sz="1800" dirty="0"/>
              <a:t>. </a:t>
            </a:r>
            <a:r>
              <a:rPr lang="en-US" sz="1800" b="1" dirty="0" err="1"/>
              <a:t>Personen</a:t>
            </a:r>
            <a:r>
              <a:rPr lang="en-US" sz="1800" b="1" dirty="0"/>
              <a:t>: ‘</a:t>
            </a:r>
            <a:r>
              <a:rPr lang="en-US" sz="1800" b="1" i="1" dirty="0" err="1"/>
              <a:t>vorster</a:t>
            </a:r>
            <a:r>
              <a:rPr lang="en-US" sz="1800" b="1" dirty="0"/>
              <a:t>’</a:t>
            </a:r>
          </a:p>
          <a:p>
            <a:pPr marL="114300">
              <a:lnSpc>
                <a:spcPct val="90000"/>
              </a:lnSpc>
              <a:spcAft>
                <a:spcPts val="600"/>
              </a:spcAft>
            </a:pPr>
            <a:endParaRPr lang="en-US" sz="1800" b="1" dirty="0"/>
          </a:p>
        </p:txBody>
      </p:sp>
      <p:sp>
        <p:nvSpPr>
          <p:cNvPr id="4" name="Tekstvak 3">
            <a:extLst>
              <a:ext uri="{FF2B5EF4-FFF2-40B4-BE49-F238E27FC236}">
                <a16:creationId xmlns:a16="http://schemas.microsoft.com/office/drawing/2014/main" id="{E246E27F-5B9F-FBD9-A0A9-CD78BD727F60}"/>
              </a:ext>
            </a:extLst>
          </p:cNvPr>
          <p:cNvSpPr txBox="1"/>
          <p:nvPr/>
        </p:nvSpPr>
        <p:spPr>
          <a:xfrm>
            <a:off x="438912" y="914400"/>
            <a:ext cx="9299448" cy="923330"/>
          </a:xfrm>
          <a:prstGeom prst="rect">
            <a:avLst/>
          </a:prstGeom>
          <a:noFill/>
        </p:spPr>
        <p:txBody>
          <a:bodyPr wrap="square" rtlCol="0">
            <a:spAutoFit/>
          </a:bodyPr>
          <a:lstStyle/>
          <a:p>
            <a:pPr marL="285750" indent="-285750">
              <a:buFontTx/>
              <a:buChar char="-"/>
            </a:pPr>
            <a:r>
              <a:rPr lang="nl-NL" dirty="0"/>
              <a:t>‘Assistent’ van de drossaard; </a:t>
            </a:r>
          </a:p>
          <a:p>
            <a:pPr marL="285750" indent="-285750">
              <a:buFontTx/>
              <a:buChar char="-"/>
            </a:pPr>
            <a:r>
              <a:rPr lang="nl-NL" dirty="0"/>
              <a:t>‘Manusje’ van alles: gerechtsbode, veldwachter, dorpsomroeper, etc.</a:t>
            </a:r>
          </a:p>
          <a:p>
            <a:pPr marL="285750" indent="-285750">
              <a:buFontTx/>
              <a:buChar char="-"/>
            </a:pPr>
            <a:r>
              <a:rPr lang="nl-NL" dirty="0"/>
              <a:t>Maar ook: cipier</a:t>
            </a:r>
          </a:p>
        </p:txBody>
      </p:sp>
      <p:pic>
        <p:nvPicPr>
          <p:cNvPr id="6" name="Afbeelding 5">
            <a:extLst>
              <a:ext uri="{FF2B5EF4-FFF2-40B4-BE49-F238E27FC236}">
                <a16:creationId xmlns:a16="http://schemas.microsoft.com/office/drawing/2014/main" id="{651E782E-BEC3-B7F6-ACAC-53F20CFE48E2}"/>
              </a:ext>
            </a:extLst>
          </p:cNvPr>
          <p:cNvPicPr>
            <a:picLocks noChangeAspect="1"/>
          </p:cNvPicPr>
          <p:nvPr/>
        </p:nvPicPr>
        <p:blipFill>
          <a:blip r:embed="rId4"/>
          <a:stretch>
            <a:fillRect/>
          </a:stretch>
        </p:blipFill>
        <p:spPr>
          <a:xfrm>
            <a:off x="8584526" y="1746867"/>
            <a:ext cx="3313505" cy="4837051"/>
          </a:xfrm>
          <a:prstGeom prst="rect">
            <a:avLst/>
          </a:prstGeom>
          <a:ln w="12700">
            <a:solidFill>
              <a:schemeClr val="accent1"/>
            </a:solidFill>
          </a:ln>
        </p:spPr>
      </p:pic>
      <p:pic>
        <p:nvPicPr>
          <p:cNvPr id="8" name="Afbeelding 7">
            <a:extLst>
              <a:ext uri="{FF2B5EF4-FFF2-40B4-BE49-F238E27FC236}">
                <a16:creationId xmlns:a16="http://schemas.microsoft.com/office/drawing/2014/main" id="{7A0CF74D-A7F4-EECC-1A43-BB1B4C1D72F8}"/>
              </a:ext>
            </a:extLst>
          </p:cNvPr>
          <p:cNvPicPr>
            <a:picLocks noChangeAspect="1"/>
          </p:cNvPicPr>
          <p:nvPr/>
        </p:nvPicPr>
        <p:blipFill>
          <a:blip r:embed="rId5"/>
          <a:stretch>
            <a:fillRect/>
          </a:stretch>
        </p:blipFill>
        <p:spPr>
          <a:xfrm>
            <a:off x="507006" y="1782483"/>
            <a:ext cx="7214151" cy="4856682"/>
          </a:xfrm>
          <a:prstGeom prst="rect">
            <a:avLst/>
          </a:prstGeom>
          <a:ln w="12700">
            <a:solidFill>
              <a:schemeClr val="accent1"/>
            </a:solidFill>
          </a:ln>
        </p:spPr>
      </p:pic>
    </p:spTree>
    <p:extLst>
      <p:ext uri="{BB962C8B-B14F-4D97-AF65-F5344CB8AC3E}">
        <p14:creationId xmlns:p14="http://schemas.microsoft.com/office/powerpoint/2010/main" val="1172779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anim calcmode="lin" valueType="num">
                                      <p:cBhvr>
                                        <p:cTn id="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8D9A0E-8CC8-625A-05A5-BFCA49AA3195}"/>
            </a:ext>
          </a:extLst>
        </p:cNvPr>
        <p:cNvGrpSpPr/>
        <p:nvPr/>
      </p:nvGrpSpPr>
      <p:grpSpPr>
        <a:xfrm>
          <a:off x="0" y="0"/>
          <a:ext cx="0" cy="0"/>
          <a:chOff x="0" y="0"/>
          <a:chExt cx="0" cy="0"/>
        </a:xfrm>
      </p:grpSpPr>
      <p:pic>
        <p:nvPicPr>
          <p:cNvPr id="2" name="Afbeelding 1">
            <a:extLst>
              <a:ext uri="{FF2B5EF4-FFF2-40B4-BE49-F238E27FC236}">
                <a16:creationId xmlns:a16="http://schemas.microsoft.com/office/drawing/2014/main" id="{0E872E19-D483-2152-F643-06A0CA6ADA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50603" y="257515"/>
            <a:ext cx="1505712" cy="1383792"/>
          </a:xfrm>
          <a:prstGeom prst="rect">
            <a:avLst/>
          </a:prstGeom>
        </p:spPr>
      </p:pic>
      <p:sp>
        <p:nvSpPr>
          <p:cNvPr id="3" name="Tekstvak 2">
            <a:extLst>
              <a:ext uri="{FF2B5EF4-FFF2-40B4-BE49-F238E27FC236}">
                <a16:creationId xmlns:a16="http://schemas.microsoft.com/office/drawing/2014/main" id="{E30CAD3E-0E0D-A44E-FAB4-C073A7162D11}"/>
              </a:ext>
            </a:extLst>
          </p:cNvPr>
          <p:cNvSpPr txBox="1"/>
          <p:nvPr/>
        </p:nvSpPr>
        <p:spPr>
          <a:xfrm>
            <a:off x="235684" y="274082"/>
            <a:ext cx="10005595" cy="669479"/>
          </a:xfrm>
          <a:prstGeom prst="rect">
            <a:avLst/>
          </a:prstGeom>
          <a:noFill/>
        </p:spPr>
        <p:txBody>
          <a:bodyPr wrap="square">
            <a:spAutoFit/>
          </a:bodyPr>
          <a:lstStyle/>
          <a:p>
            <a:pPr marL="114300">
              <a:lnSpc>
                <a:spcPct val="90000"/>
              </a:lnSpc>
              <a:spcAft>
                <a:spcPts val="600"/>
              </a:spcAft>
            </a:pPr>
            <a:r>
              <a:rPr lang="en-US" dirty="0"/>
              <a:t>4</a:t>
            </a:r>
            <a:r>
              <a:rPr lang="en-US" sz="1800" dirty="0"/>
              <a:t>. </a:t>
            </a:r>
            <a:r>
              <a:rPr lang="en-US" sz="1800" b="1" dirty="0" err="1"/>
              <a:t>Personen</a:t>
            </a:r>
            <a:r>
              <a:rPr lang="en-US" sz="1800" b="1" dirty="0"/>
              <a:t>: ‘</a:t>
            </a:r>
            <a:r>
              <a:rPr lang="en-US" sz="1800" b="1" i="1" dirty="0"/>
              <a:t>schepen</a:t>
            </a:r>
            <a:r>
              <a:rPr lang="en-US" sz="1800" b="1" dirty="0"/>
              <a:t>’</a:t>
            </a:r>
          </a:p>
          <a:p>
            <a:pPr marL="114300">
              <a:lnSpc>
                <a:spcPct val="90000"/>
              </a:lnSpc>
              <a:spcAft>
                <a:spcPts val="600"/>
              </a:spcAft>
            </a:pPr>
            <a:endParaRPr lang="en-US" sz="1800" b="1" dirty="0"/>
          </a:p>
        </p:txBody>
      </p:sp>
      <p:pic>
        <p:nvPicPr>
          <p:cNvPr id="6" name="Afbeelding 5">
            <a:extLst>
              <a:ext uri="{FF2B5EF4-FFF2-40B4-BE49-F238E27FC236}">
                <a16:creationId xmlns:a16="http://schemas.microsoft.com/office/drawing/2014/main" id="{291750B7-C3C1-9C8E-D8B7-D6FB9871FDDC}"/>
              </a:ext>
            </a:extLst>
          </p:cNvPr>
          <p:cNvPicPr>
            <a:picLocks noChangeAspect="1"/>
          </p:cNvPicPr>
          <p:nvPr/>
        </p:nvPicPr>
        <p:blipFill>
          <a:blip r:embed="rId4"/>
          <a:stretch>
            <a:fillRect/>
          </a:stretch>
        </p:blipFill>
        <p:spPr>
          <a:xfrm>
            <a:off x="4510956" y="1641307"/>
            <a:ext cx="7445359" cy="5119225"/>
          </a:xfrm>
          <a:prstGeom prst="rect">
            <a:avLst/>
          </a:prstGeom>
          <a:ln w="12700">
            <a:solidFill>
              <a:schemeClr val="accent1"/>
            </a:solidFill>
          </a:ln>
        </p:spPr>
      </p:pic>
      <p:sp>
        <p:nvSpPr>
          <p:cNvPr id="8" name="Tekstvak 7">
            <a:extLst>
              <a:ext uri="{FF2B5EF4-FFF2-40B4-BE49-F238E27FC236}">
                <a16:creationId xmlns:a16="http://schemas.microsoft.com/office/drawing/2014/main" id="{39164012-0BD7-2CDE-A1D2-4B8835DE41FF}"/>
              </a:ext>
            </a:extLst>
          </p:cNvPr>
          <p:cNvSpPr txBox="1"/>
          <p:nvPr/>
        </p:nvSpPr>
        <p:spPr>
          <a:xfrm>
            <a:off x="438912" y="914400"/>
            <a:ext cx="9299448" cy="369332"/>
          </a:xfrm>
          <a:prstGeom prst="rect">
            <a:avLst/>
          </a:prstGeom>
          <a:noFill/>
        </p:spPr>
        <p:txBody>
          <a:bodyPr wrap="square" rtlCol="0">
            <a:spAutoFit/>
          </a:bodyPr>
          <a:lstStyle/>
          <a:p>
            <a:pPr marL="285750" indent="-285750">
              <a:buFontTx/>
              <a:buChar char="-"/>
            </a:pPr>
            <a:r>
              <a:rPr lang="nl-NL" dirty="0"/>
              <a:t>Eén van de (doorgaans) zeven leden van het rechtsprekende college;</a:t>
            </a:r>
          </a:p>
        </p:txBody>
      </p:sp>
      <p:pic>
        <p:nvPicPr>
          <p:cNvPr id="10" name="Afbeelding 9">
            <a:extLst>
              <a:ext uri="{FF2B5EF4-FFF2-40B4-BE49-F238E27FC236}">
                <a16:creationId xmlns:a16="http://schemas.microsoft.com/office/drawing/2014/main" id="{6CDBC584-4020-3D4A-4FE8-0A522B89269E}"/>
              </a:ext>
            </a:extLst>
          </p:cNvPr>
          <p:cNvPicPr>
            <a:picLocks noChangeAspect="1"/>
          </p:cNvPicPr>
          <p:nvPr/>
        </p:nvPicPr>
        <p:blipFill>
          <a:blip r:embed="rId5"/>
          <a:stretch>
            <a:fillRect/>
          </a:stretch>
        </p:blipFill>
        <p:spPr>
          <a:xfrm>
            <a:off x="641157" y="1641307"/>
            <a:ext cx="3667637" cy="1848108"/>
          </a:xfrm>
          <a:prstGeom prst="rect">
            <a:avLst/>
          </a:prstGeom>
          <a:ln w="12700">
            <a:solidFill>
              <a:schemeClr val="accent1"/>
            </a:solidFill>
          </a:ln>
        </p:spPr>
      </p:pic>
      <p:pic>
        <p:nvPicPr>
          <p:cNvPr id="12" name="Afbeelding 11">
            <a:extLst>
              <a:ext uri="{FF2B5EF4-FFF2-40B4-BE49-F238E27FC236}">
                <a16:creationId xmlns:a16="http://schemas.microsoft.com/office/drawing/2014/main" id="{13549C41-6B21-7AD3-EBD1-0F0F8C7CDB4A}"/>
              </a:ext>
            </a:extLst>
          </p:cNvPr>
          <p:cNvPicPr>
            <a:picLocks noChangeAspect="1"/>
          </p:cNvPicPr>
          <p:nvPr/>
        </p:nvPicPr>
        <p:blipFill>
          <a:blip r:embed="rId6"/>
          <a:stretch>
            <a:fillRect/>
          </a:stretch>
        </p:blipFill>
        <p:spPr>
          <a:xfrm>
            <a:off x="641157" y="3910363"/>
            <a:ext cx="3667637" cy="2850169"/>
          </a:xfrm>
          <a:prstGeom prst="rect">
            <a:avLst/>
          </a:prstGeom>
          <a:ln w="12700">
            <a:solidFill>
              <a:schemeClr val="accent1"/>
            </a:solidFill>
          </a:ln>
        </p:spPr>
      </p:pic>
      <p:pic>
        <p:nvPicPr>
          <p:cNvPr id="14" name="Afbeelding 13">
            <a:extLst>
              <a:ext uri="{FF2B5EF4-FFF2-40B4-BE49-F238E27FC236}">
                <a16:creationId xmlns:a16="http://schemas.microsoft.com/office/drawing/2014/main" id="{8FB5E292-0154-C817-3ECA-46E3AE74C957}"/>
              </a:ext>
            </a:extLst>
          </p:cNvPr>
          <p:cNvPicPr>
            <a:picLocks noChangeAspect="1"/>
          </p:cNvPicPr>
          <p:nvPr/>
        </p:nvPicPr>
        <p:blipFill>
          <a:blip r:embed="rId7"/>
          <a:stretch>
            <a:fillRect/>
          </a:stretch>
        </p:blipFill>
        <p:spPr>
          <a:xfrm>
            <a:off x="4737472" y="1735257"/>
            <a:ext cx="6992326" cy="2838846"/>
          </a:xfrm>
          <a:prstGeom prst="rect">
            <a:avLst/>
          </a:prstGeom>
          <a:ln w="12700">
            <a:solidFill>
              <a:schemeClr val="accent1"/>
            </a:solidFill>
          </a:ln>
        </p:spPr>
      </p:pic>
      <p:pic>
        <p:nvPicPr>
          <p:cNvPr id="16" name="Afbeelding 15">
            <a:extLst>
              <a:ext uri="{FF2B5EF4-FFF2-40B4-BE49-F238E27FC236}">
                <a16:creationId xmlns:a16="http://schemas.microsoft.com/office/drawing/2014/main" id="{83EFE0B6-EB21-45DA-02B0-D131EC1A2A15}"/>
              </a:ext>
            </a:extLst>
          </p:cNvPr>
          <p:cNvPicPr>
            <a:picLocks noChangeAspect="1"/>
          </p:cNvPicPr>
          <p:nvPr/>
        </p:nvPicPr>
        <p:blipFill>
          <a:blip r:embed="rId8"/>
          <a:stretch>
            <a:fillRect/>
          </a:stretch>
        </p:blipFill>
        <p:spPr>
          <a:xfrm>
            <a:off x="4737472" y="4759252"/>
            <a:ext cx="6992326" cy="705236"/>
          </a:xfrm>
          <a:prstGeom prst="rect">
            <a:avLst/>
          </a:prstGeom>
          <a:ln w="12700">
            <a:solidFill>
              <a:schemeClr val="accent1"/>
            </a:solidFill>
          </a:ln>
        </p:spPr>
      </p:pic>
      <p:sp>
        <p:nvSpPr>
          <p:cNvPr id="17" name="Rechthoek 16">
            <a:extLst>
              <a:ext uri="{FF2B5EF4-FFF2-40B4-BE49-F238E27FC236}">
                <a16:creationId xmlns:a16="http://schemas.microsoft.com/office/drawing/2014/main" id="{AE7E38D1-E9F2-FFB1-A5C8-A9107370FCA1}"/>
              </a:ext>
            </a:extLst>
          </p:cNvPr>
          <p:cNvSpPr/>
          <p:nvPr/>
        </p:nvSpPr>
        <p:spPr>
          <a:xfrm>
            <a:off x="6647688" y="4759252"/>
            <a:ext cx="1865376" cy="36138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17">
            <a:extLst>
              <a:ext uri="{FF2B5EF4-FFF2-40B4-BE49-F238E27FC236}">
                <a16:creationId xmlns:a16="http://schemas.microsoft.com/office/drawing/2014/main" id="{675AA52F-4CDB-8948-FB46-9922DF57D300}"/>
              </a:ext>
            </a:extLst>
          </p:cNvPr>
          <p:cNvSpPr/>
          <p:nvPr/>
        </p:nvSpPr>
        <p:spPr>
          <a:xfrm>
            <a:off x="9338083" y="5041431"/>
            <a:ext cx="1865376" cy="36138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3">
            <a:extLst>
              <a:ext uri="{FF2B5EF4-FFF2-40B4-BE49-F238E27FC236}">
                <a16:creationId xmlns:a16="http://schemas.microsoft.com/office/drawing/2014/main" id="{61B931CF-B083-A339-9C5A-C9F77E2BC41C}"/>
              </a:ext>
            </a:extLst>
          </p:cNvPr>
          <p:cNvSpPr/>
          <p:nvPr/>
        </p:nvSpPr>
        <p:spPr>
          <a:xfrm>
            <a:off x="1075944" y="6328972"/>
            <a:ext cx="2855976" cy="36138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a:extLst>
              <a:ext uri="{FF2B5EF4-FFF2-40B4-BE49-F238E27FC236}">
                <a16:creationId xmlns:a16="http://schemas.microsoft.com/office/drawing/2014/main" id="{E42D29AE-07F6-8027-3E60-F694770C4EFA}"/>
              </a:ext>
            </a:extLst>
          </p:cNvPr>
          <p:cNvSpPr/>
          <p:nvPr/>
        </p:nvSpPr>
        <p:spPr>
          <a:xfrm>
            <a:off x="1075944" y="2565361"/>
            <a:ext cx="2855976" cy="36138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183536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500" fill="hold"/>
                                        <p:tgtEl>
                                          <p:spTgt spid="16"/>
                                        </p:tgtEl>
                                        <p:attrNameLst>
                                          <p:attrName>ppt_x</p:attrName>
                                        </p:attrNameLst>
                                      </p:cBhvr>
                                      <p:tavLst>
                                        <p:tav tm="0">
                                          <p:val>
                                            <p:strVal val="#ppt_x"/>
                                          </p:val>
                                        </p:tav>
                                        <p:tav tm="100000">
                                          <p:val>
                                            <p:strVal val="#ppt_x"/>
                                          </p:val>
                                        </p:tav>
                                      </p:tavLst>
                                    </p:anim>
                                    <p:anim calcmode="lin" valueType="num">
                                      <p:cBhvr additive="base">
                                        <p:cTn id="3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1000"/>
                                        <p:tgtEl>
                                          <p:spTgt spid="18"/>
                                        </p:tgtEl>
                                      </p:cBhvr>
                                    </p:animEffect>
                                    <p:anim calcmode="lin" valueType="num">
                                      <p:cBhvr>
                                        <p:cTn id="41" dur="1000" fill="hold"/>
                                        <p:tgtEl>
                                          <p:spTgt spid="18"/>
                                        </p:tgtEl>
                                        <p:attrNameLst>
                                          <p:attrName>ppt_x</p:attrName>
                                        </p:attrNameLst>
                                      </p:cBhvr>
                                      <p:tavLst>
                                        <p:tav tm="0">
                                          <p:val>
                                            <p:strVal val="#ppt_x"/>
                                          </p:val>
                                        </p:tav>
                                        <p:tav tm="100000">
                                          <p:val>
                                            <p:strVal val="#ppt_x"/>
                                          </p:val>
                                        </p:tav>
                                      </p:tavLst>
                                    </p:anim>
                                    <p:anim calcmode="lin" valueType="num">
                                      <p:cBhvr>
                                        <p:cTn id="42" dur="1000" fill="hold"/>
                                        <p:tgtEl>
                                          <p:spTgt spid="18"/>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1000"/>
                                        <p:tgtEl>
                                          <p:spTgt spid="17"/>
                                        </p:tgtEl>
                                      </p:cBhvr>
                                    </p:animEffect>
                                    <p:anim calcmode="lin" valueType="num">
                                      <p:cBhvr>
                                        <p:cTn id="46" dur="1000" fill="hold"/>
                                        <p:tgtEl>
                                          <p:spTgt spid="17"/>
                                        </p:tgtEl>
                                        <p:attrNameLst>
                                          <p:attrName>ppt_x</p:attrName>
                                        </p:attrNameLst>
                                      </p:cBhvr>
                                      <p:tavLst>
                                        <p:tav tm="0">
                                          <p:val>
                                            <p:strVal val="#ppt_x"/>
                                          </p:val>
                                        </p:tav>
                                        <p:tav tm="100000">
                                          <p:val>
                                            <p:strVal val="#ppt_x"/>
                                          </p:val>
                                        </p:tav>
                                      </p:tavLst>
                                    </p:anim>
                                    <p:anim calcmode="lin" valueType="num">
                                      <p:cBhvr>
                                        <p:cTn id="4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4"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78650-84FD-833E-A730-D7373FEE6898}"/>
            </a:ext>
          </a:extLst>
        </p:cNvPr>
        <p:cNvGrpSpPr/>
        <p:nvPr/>
      </p:nvGrpSpPr>
      <p:grpSpPr>
        <a:xfrm>
          <a:off x="0" y="0"/>
          <a:ext cx="0" cy="0"/>
          <a:chOff x="0" y="0"/>
          <a:chExt cx="0" cy="0"/>
        </a:xfrm>
      </p:grpSpPr>
      <p:pic>
        <p:nvPicPr>
          <p:cNvPr id="2" name="Afbeelding 1">
            <a:extLst>
              <a:ext uri="{FF2B5EF4-FFF2-40B4-BE49-F238E27FC236}">
                <a16:creationId xmlns:a16="http://schemas.microsoft.com/office/drawing/2014/main" id="{F73BFC41-32E4-EE90-E033-CDC9E0C18D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50603" y="257515"/>
            <a:ext cx="1505712" cy="1383792"/>
          </a:xfrm>
          <a:prstGeom prst="rect">
            <a:avLst/>
          </a:prstGeom>
        </p:spPr>
      </p:pic>
      <p:sp>
        <p:nvSpPr>
          <p:cNvPr id="3" name="Tekstvak 2">
            <a:extLst>
              <a:ext uri="{FF2B5EF4-FFF2-40B4-BE49-F238E27FC236}">
                <a16:creationId xmlns:a16="http://schemas.microsoft.com/office/drawing/2014/main" id="{EC9852A2-BC41-477E-B578-C57B94EC10EB}"/>
              </a:ext>
            </a:extLst>
          </p:cNvPr>
          <p:cNvSpPr txBox="1"/>
          <p:nvPr/>
        </p:nvSpPr>
        <p:spPr>
          <a:xfrm>
            <a:off x="235684" y="274082"/>
            <a:ext cx="10005595" cy="669479"/>
          </a:xfrm>
          <a:prstGeom prst="rect">
            <a:avLst/>
          </a:prstGeom>
          <a:noFill/>
        </p:spPr>
        <p:txBody>
          <a:bodyPr wrap="square">
            <a:spAutoFit/>
          </a:bodyPr>
          <a:lstStyle/>
          <a:p>
            <a:pPr marL="114300">
              <a:lnSpc>
                <a:spcPct val="90000"/>
              </a:lnSpc>
              <a:spcAft>
                <a:spcPts val="600"/>
              </a:spcAft>
            </a:pPr>
            <a:r>
              <a:rPr lang="en-US" dirty="0"/>
              <a:t>4</a:t>
            </a:r>
            <a:r>
              <a:rPr lang="en-US" sz="1800" dirty="0"/>
              <a:t>. </a:t>
            </a:r>
            <a:r>
              <a:rPr lang="en-US" sz="1800" b="1" dirty="0" err="1"/>
              <a:t>Personen</a:t>
            </a:r>
            <a:r>
              <a:rPr lang="en-US" sz="1800" b="1" dirty="0"/>
              <a:t>: ‘</a:t>
            </a:r>
            <a:r>
              <a:rPr lang="en-US" sz="1800" b="1" i="1" dirty="0" err="1"/>
              <a:t>rothmeester</a:t>
            </a:r>
            <a:r>
              <a:rPr lang="en-US" sz="1800" b="1" dirty="0"/>
              <a:t>’</a:t>
            </a:r>
          </a:p>
          <a:p>
            <a:pPr marL="114300">
              <a:lnSpc>
                <a:spcPct val="90000"/>
              </a:lnSpc>
              <a:spcAft>
                <a:spcPts val="600"/>
              </a:spcAft>
            </a:pPr>
            <a:endParaRPr lang="en-US" sz="1800" b="1" dirty="0"/>
          </a:p>
        </p:txBody>
      </p:sp>
      <p:pic>
        <p:nvPicPr>
          <p:cNvPr id="6" name="Afbeelding 5">
            <a:extLst>
              <a:ext uri="{FF2B5EF4-FFF2-40B4-BE49-F238E27FC236}">
                <a16:creationId xmlns:a16="http://schemas.microsoft.com/office/drawing/2014/main" id="{72353061-B836-24C7-E2B7-A2951E690733}"/>
              </a:ext>
            </a:extLst>
          </p:cNvPr>
          <p:cNvPicPr>
            <a:picLocks noChangeAspect="1"/>
          </p:cNvPicPr>
          <p:nvPr/>
        </p:nvPicPr>
        <p:blipFill>
          <a:blip r:embed="rId3"/>
          <a:stretch>
            <a:fillRect/>
          </a:stretch>
        </p:blipFill>
        <p:spPr>
          <a:xfrm>
            <a:off x="8555066" y="1756011"/>
            <a:ext cx="3401249" cy="4958342"/>
          </a:xfrm>
          <a:prstGeom prst="rect">
            <a:avLst/>
          </a:prstGeom>
          <a:ln w="12700">
            <a:solidFill>
              <a:schemeClr val="accent1"/>
            </a:solidFill>
          </a:ln>
        </p:spPr>
      </p:pic>
      <p:sp>
        <p:nvSpPr>
          <p:cNvPr id="7" name="Tekstvak 6">
            <a:extLst>
              <a:ext uri="{FF2B5EF4-FFF2-40B4-BE49-F238E27FC236}">
                <a16:creationId xmlns:a16="http://schemas.microsoft.com/office/drawing/2014/main" id="{452907E7-D2A2-930B-E0B0-1E6681D02C19}"/>
              </a:ext>
            </a:extLst>
          </p:cNvPr>
          <p:cNvSpPr txBox="1"/>
          <p:nvPr/>
        </p:nvSpPr>
        <p:spPr>
          <a:xfrm>
            <a:off x="438912" y="914400"/>
            <a:ext cx="9299448" cy="923330"/>
          </a:xfrm>
          <a:prstGeom prst="rect">
            <a:avLst/>
          </a:prstGeom>
          <a:noFill/>
        </p:spPr>
        <p:txBody>
          <a:bodyPr wrap="square" rtlCol="0">
            <a:spAutoFit/>
          </a:bodyPr>
          <a:lstStyle/>
          <a:p>
            <a:pPr marL="285750" indent="-285750">
              <a:buFontTx/>
              <a:buChar char="-"/>
            </a:pPr>
            <a:r>
              <a:rPr lang="nl-NL" dirty="0"/>
              <a:t>Leider van een ‘rot’;</a:t>
            </a:r>
          </a:p>
          <a:p>
            <a:pPr marL="285750" indent="-285750">
              <a:buFontTx/>
              <a:buChar char="-"/>
            </a:pPr>
            <a:r>
              <a:rPr lang="nl-NL" dirty="0"/>
              <a:t>Een rot was een wijk en/of een groep mannen met een meer ‘militaire’ functie, die uit deze wijk verzameld werden. Bijvoorbeeld bij een executie om de boel te beveiligen.</a:t>
            </a:r>
          </a:p>
        </p:txBody>
      </p:sp>
      <p:pic>
        <p:nvPicPr>
          <p:cNvPr id="9" name="Afbeelding 8">
            <a:extLst>
              <a:ext uri="{FF2B5EF4-FFF2-40B4-BE49-F238E27FC236}">
                <a16:creationId xmlns:a16="http://schemas.microsoft.com/office/drawing/2014/main" id="{284B3637-BD3E-E96D-6B85-8773E3E9DC43}"/>
              </a:ext>
            </a:extLst>
          </p:cNvPr>
          <p:cNvPicPr>
            <a:picLocks noChangeAspect="1"/>
          </p:cNvPicPr>
          <p:nvPr/>
        </p:nvPicPr>
        <p:blipFill>
          <a:blip r:embed="rId4"/>
          <a:stretch>
            <a:fillRect/>
          </a:stretch>
        </p:blipFill>
        <p:spPr>
          <a:xfrm>
            <a:off x="438912" y="1784341"/>
            <a:ext cx="7819263" cy="4930012"/>
          </a:xfrm>
          <a:prstGeom prst="rect">
            <a:avLst/>
          </a:prstGeom>
          <a:ln w="12700">
            <a:solidFill>
              <a:schemeClr val="accent1"/>
            </a:solidFill>
          </a:ln>
        </p:spPr>
      </p:pic>
      <p:pic>
        <p:nvPicPr>
          <p:cNvPr id="10" name="Afbeelding 9">
            <a:extLst>
              <a:ext uri="{FF2B5EF4-FFF2-40B4-BE49-F238E27FC236}">
                <a16:creationId xmlns:a16="http://schemas.microsoft.com/office/drawing/2014/main" id="{E868AC83-0412-2E0C-9D80-5B24BAEC4981}"/>
              </a:ext>
            </a:extLst>
          </p:cNvPr>
          <p:cNvPicPr>
            <a:picLocks noChangeAspect="1"/>
          </p:cNvPicPr>
          <p:nvPr/>
        </p:nvPicPr>
        <p:blipFill>
          <a:blip r:embed="rId5"/>
          <a:stretch>
            <a:fillRect/>
          </a:stretch>
        </p:blipFill>
        <p:spPr>
          <a:xfrm>
            <a:off x="1613072" y="3000376"/>
            <a:ext cx="2654128" cy="604180"/>
          </a:xfrm>
          <a:prstGeom prst="rect">
            <a:avLst/>
          </a:prstGeom>
        </p:spPr>
      </p:pic>
      <p:pic>
        <p:nvPicPr>
          <p:cNvPr id="11" name="Afbeelding 10">
            <a:extLst>
              <a:ext uri="{FF2B5EF4-FFF2-40B4-BE49-F238E27FC236}">
                <a16:creationId xmlns:a16="http://schemas.microsoft.com/office/drawing/2014/main" id="{015BFBF7-9FF6-2372-8E1F-659B03D033AC}"/>
              </a:ext>
            </a:extLst>
          </p:cNvPr>
          <p:cNvPicPr>
            <a:picLocks noChangeAspect="1"/>
          </p:cNvPicPr>
          <p:nvPr/>
        </p:nvPicPr>
        <p:blipFill>
          <a:blip r:embed="rId5"/>
          <a:stretch>
            <a:fillRect/>
          </a:stretch>
        </p:blipFill>
        <p:spPr>
          <a:xfrm>
            <a:off x="765347" y="5124451"/>
            <a:ext cx="2654128" cy="604180"/>
          </a:xfrm>
          <a:prstGeom prst="rect">
            <a:avLst/>
          </a:prstGeom>
        </p:spPr>
      </p:pic>
      <p:pic>
        <p:nvPicPr>
          <p:cNvPr id="13" name="Afbeelding 12">
            <a:extLst>
              <a:ext uri="{FF2B5EF4-FFF2-40B4-BE49-F238E27FC236}">
                <a16:creationId xmlns:a16="http://schemas.microsoft.com/office/drawing/2014/main" id="{306C531E-70DF-D0A6-BC54-D1F312DCB2EA}"/>
              </a:ext>
            </a:extLst>
          </p:cNvPr>
          <p:cNvPicPr>
            <a:picLocks noChangeAspect="1"/>
          </p:cNvPicPr>
          <p:nvPr/>
        </p:nvPicPr>
        <p:blipFill>
          <a:blip r:embed="rId6"/>
          <a:stretch>
            <a:fillRect/>
          </a:stretch>
        </p:blipFill>
        <p:spPr>
          <a:xfrm>
            <a:off x="438912" y="1784341"/>
            <a:ext cx="7819263" cy="4930012"/>
          </a:xfrm>
          <a:prstGeom prst="rect">
            <a:avLst/>
          </a:prstGeom>
          <a:ln w="12700">
            <a:solidFill>
              <a:schemeClr val="accent1"/>
            </a:solidFill>
          </a:ln>
        </p:spPr>
      </p:pic>
      <p:pic>
        <p:nvPicPr>
          <p:cNvPr id="14" name="Afbeelding 13">
            <a:extLst>
              <a:ext uri="{FF2B5EF4-FFF2-40B4-BE49-F238E27FC236}">
                <a16:creationId xmlns:a16="http://schemas.microsoft.com/office/drawing/2014/main" id="{7A63A9DE-8EA6-B76A-AED1-07FD300873DC}"/>
              </a:ext>
            </a:extLst>
          </p:cNvPr>
          <p:cNvPicPr>
            <a:picLocks noChangeAspect="1"/>
          </p:cNvPicPr>
          <p:nvPr/>
        </p:nvPicPr>
        <p:blipFill>
          <a:blip r:embed="rId7"/>
          <a:stretch>
            <a:fillRect/>
          </a:stretch>
        </p:blipFill>
        <p:spPr>
          <a:xfrm>
            <a:off x="3538484" y="2538907"/>
            <a:ext cx="1390132" cy="890093"/>
          </a:xfrm>
          <a:prstGeom prst="rect">
            <a:avLst/>
          </a:prstGeom>
        </p:spPr>
      </p:pic>
      <p:pic>
        <p:nvPicPr>
          <p:cNvPr id="15" name="Afbeelding 14">
            <a:extLst>
              <a:ext uri="{FF2B5EF4-FFF2-40B4-BE49-F238E27FC236}">
                <a16:creationId xmlns:a16="http://schemas.microsoft.com/office/drawing/2014/main" id="{56E62F1F-2476-B662-4B79-5BD5C0274E78}"/>
              </a:ext>
            </a:extLst>
          </p:cNvPr>
          <p:cNvPicPr>
            <a:picLocks noChangeAspect="1"/>
          </p:cNvPicPr>
          <p:nvPr/>
        </p:nvPicPr>
        <p:blipFill>
          <a:blip r:embed="rId7"/>
          <a:stretch>
            <a:fillRect/>
          </a:stretch>
        </p:blipFill>
        <p:spPr>
          <a:xfrm>
            <a:off x="627644" y="5776445"/>
            <a:ext cx="3167116" cy="890093"/>
          </a:xfrm>
          <a:prstGeom prst="rect">
            <a:avLst/>
          </a:prstGeom>
        </p:spPr>
      </p:pic>
    </p:spTree>
    <p:extLst>
      <p:ext uri="{BB962C8B-B14F-4D97-AF65-F5344CB8AC3E}">
        <p14:creationId xmlns:p14="http://schemas.microsoft.com/office/powerpoint/2010/main" val="3405546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par>
                                <p:cTn id="14" presetID="16" presetClass="entr" presetSubtype="21"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heel(1)">
                                      <p:cBhvr>
                                        <p:cTn id="28" dur="2000"/>
                                        <p:tgtEl>
                                          <p:spTgt spid="15"/>
                                        </p:tgtEl>
                                      </p:cBhvr>
                                    </p:animEffect>
                                  </p:childTnLst>
                                </p:cTn>
                              </p:par>
                              <p:par>
                                <p:cTn id="29" presetID="21" presetClass="entr" presetSubtype="1"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heel(1)">
                                      <p:cBhvr>
                                        <p:cTn id="31"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2C8F22-CAC6-B760-888D-AB2DABA4D650}"/>
            </a:ext>
          </a:extLst>
        </p:cNvPr>
        <p:cNvGrpSpPr/>
        <p:nvPr/>
      </p:nvGrpSpPr>
      <p:grpSpPr>
        <a:xfrm>
          <a:off x="0" y="0"/>
          <a:ext cx="0" cy="0"/>
          <a:chOff x="0" y="0"/>
          <a:chExt cx="0" cy="0"/>
        </a:xfrm>
      </p:grpSpPr>
      <p:pic>
        <p:nvPicPr>
          <p:cNvPr id="2" name="Afbeelding 1">
            <a:extLst>
              <a:ext uri="{FF2B5EF4-FFF2-40B4-BE49-F238E27FC236}">
                <a16:creationId xmlns:a16="http://schemas.microsoft.com/office/drawing/2014/main" id="{05BD4845-B1FD-FC5E-7CEB-37CD932172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50603" y="257515"/>
            <a:ext cx="1505712" cy="1383792"/>
          </a:xfrm>
          <a:prstGeom prst="rect">
            <a:avLst/>
          </a:prstGeom>
        </p:spPr>
      </p:pic>
      <p:sp>
        <p:nvSpPr>
          <p:cNvPr id="3" name="Tekstvak 2">
            <a:extLst>
              <a:ext uri="{FF2B5EF4-FFF2-40B4-BE49-F238E27FC236}">
                <a16:creationId xmlns:a16="http://schemas.microsoft.com/office/drawing/2014/main" id="{51E33C0A-921A-E650-A905-55174785E7FD}"/>
              </a:ext>
            </a:extLst>
          </p:cNvPr>
          <p:cNvSpPr txBox="1"/>
          <p:nvPr/>
        </p:nvSpPr>
        <p:spPr>
          <a:xfrm>
            <a:off x="235684" y="274082"/>
            <a:ext cx="10005595" cy="669479"/>
          </a:xfrm>
          <a:prstGeom prst="rect">
            <a:avLst/>
          </a:prstGeom>
          <a:noFill/>
        </p:spPr>
        <p:txBody>
          <a:bodyPr wrap="square">
            <a:spAutoFit/>
          </a:bodyPr>
          <a:lstStyle/>
          <a:p>
            <a:pPr marL="114300">
              <a:lnSpc>
                <a:spcPct val="90000"/>
              </a:lnSpc>
              <a:spcAft>
                <a:spcPts val="600"/>
              </a:spcAft>
            </a:pPr>
            <a:r>
              <a:rPr lang="en-US" dirty="0"/>
              <a:t>4</a:t>
            </a:r>
            <a:r>
              <a:rPr lang="en-US" sz="1800" dirty="0"/>
              <a:t>. </a:t>
            </a:r>
            <a:r>
              <a:rPr lang="en-US" sz="1800" b="1" dirty="0" err="1"/>
              <a:t>Personen</a:t>
            </a:r>
            <a:r>
              <a:rPr lang="en-US" sz="1800" b="1" dirty="0"/>
              <a:t>: ‘</a:t>
            </a:r>
            <a:r>
              <a:rPr lang="en-US" sz="1800" b="1" i="1" dirty="0" err="1"/>
              <a:t>huijsvrouwe</a:t>
            </a:r>
            <a:r>
              <a:rPr lang="en-US" sz="1800" b="1" dirty="0"/>
              <a:t>’</a:t>
            </a:r>
          </a:p>
          <a:p>
            <a:pPr marL="114300">
              <a:lnSpc>
                <a:spcPct val="90000"/>
              </a:lnSpc>
              <a:spcAft>
                <a:spcPts val="600"/>
              </a:spcAft>
            </a:pPr>
            <a:endParaRPr lang="en-US" sz="1800" b="1" dirty="0"/>
          </a:p>
        </p:txBody>
      </p:sp>
      <p:pic>
        <p:nvPicPr>
          <p:cNvPr id="6" name="Afbeelding 5">
            <a:extLst>
              <a:ext uri="{FF2B5EF4-FFF2-40B4-BE49-F238E27FC236}">
                <a16:creationId xmlns:a16="http://schemas.microsoft.com/office/drawing/2014/main" id="{F9A1C36E-8728-4103-CD3E-FA039CC07F21}"/>
              </a:ext>
            </a:extLst>
          </p:cNvPr>
          <p:cNvPicPr>
            <a:picLocks noChangeAspect="1"/>
          </p:cNvPicPr>
          <p:nvPr/>
        </p:nvPicPr>
        <p:blipFill>
          <a:blip r:embed="rId3"/>
          <a:stretch>
            <a:fillRect/>
          </a:stretch>
        </p:blipFill>
        <p:spPr>
          <a:xfrm>
            <a:off x="8583994" y="1723004"/>
            <a:ext cx="3372321" cy="4877481"/>
          </a:xfrm>
          <a:prstGeom prst="rect">
            <a:avLst/>
          </a:prstGeom>
          <a:ln w="12700">
            <a:solidFill>
              <a:schemeClr val="accent1"/>
            </a:solidFill>
          </a:ln>
        </p:spPr>
      </p:pic>
      <p:sp>
        <p:nvSpPr>
          <p:cNvPr id="7" name="Tekstvak 6">
            <a:extLst>
              <a:ext uri="{FF2B5EF4-FFF2-40B4-BE49-F238E27FC236}">
                <a16:creationId xmlns:a16="http://schemas.microsoft.com/office/drawing/2014/main" id="{BF1C8085-7454-9FC1-417D-8E6224A9BCFE}"/>
              </a:ext>
            </a:extLst>
          </p:cNvPr>
          <p:cNvSpPr txBox="1"/>
          <p:nvPr/>
        </p:nvSpPr>
        <p:spPr>
          <a:xfrm>
            <a:off x="438912" y="914400"/>
            <a:ext cx="9299448" cy="646331"/>
          </a:xfrm>
          <a:prstGeom prst="rect">
            <a:avLst/>
          </a:prstGeom>
          <a:noFill/>
        </p:spPr>
        <p:txBody>
          <a:bodyPr wrap="square" rtlCol="0">
            <a:spAutoFit/>
          </a:bodyPr>
          <a:lstStyle/>
          <a:p>
            <a:pPr marL="285750" indent="-285750">
              <a:buFontTx/>
              <a:buChar char="-"/>
            </a:pPr>
            <a:r>
              <a:rPr lang="nl-NL" dirty="0"/>
              <a:t>Niet alleen Schepen Doctor </a:t>
            </a:r>
            <a:r>
              <a:rPr lang="nl-NL" dirty="0" err="1"/>
              <a:t>Glavimans</a:t>
            </a:r>
            <a:r>
              <a:rPr lang="nl-NL" dirty="0"/>
              <a:t> verdiende aan de vroegmoderne rechtsgang;</a:t>
            </a:r>
          </a:p>
          <a:p>
            <a:pPr marL="285750" indent="-285750">
              <a:buFontTx/>
              <a:buChar char="-"/>
            </a:pPr>
            <a:r>
              <a:rPr lang="nl-NL" dirty="0"/>
              <a:t>Ook zijn ‘</a:t>
            </a:r>
            <a:r>
              <a:rPr lang="nl-NL" i="1" dirty="0" err="1"/>
              <a:t>huijsvrouwe</a:t>
            </a:r>
            <a:r>
              <a:rPr lang="nl-NL" dirty="0"/>
              <a:t>’: </a:t>
            </a:r>
          </a:p>
        </p:txBody>
      </p:sp>
      <p:pic>
        <p:nvPicPr>
          <p:cNvPr id="9" name="Afbeelding 8">
            <a:extLst>
              <a:ext uri="{FF2B5EF4-FFF2-40B4-BE49-F238E27FC236}">
                <a16:creationId xmlns:a16="http://schemas.microsoft.com/office/drawing/2014/main" id="{FA4BDCC7-05F4-B97F-5270-2AC4F21DDD4B}"/>
              </a:ext>
            </a:extLst>
          </p:cNvPr>
          <p:cNvPicPr>
            <a:picLocks noChangeAspect="1"/>
          </p:cNvPicPr>
          <p:nvPr/>
        </p:nvPicPr>
        <p:blipFill>
          <a:blip r:embed="rId4"/>
          <a:stretch>
            <a:fillRect/>
          </a:stretch>
        </p:blipFill>
        <p:spPr>
          <a:xfrm>
            <a:off x="686335" y="1560731"/>
            <a:ext cx="7680960" cy="5188017"/>
          </a:xfrm>
          <a:prstGeom prst="rect">
            <a:avLst/>
          </a:prstGeom>
          <a:ln w="12700">
            <a:solidFill>
              <a:schemeClr val="accent1"/>
            </a:solidFill>
          </a:ln>
        </p:spPr>
      </p:pic>
      <p:pic>
        <p:nvPicPr>
          <p:cNvPr id="10" name="Afbeelding 9">
            <a:extLst>
              <a:ext uri="{FF2B5EF4-FFF2-40B4-BE49-F238E27FC236}">
                <a16:creationId xmlns:a16="http://schemas.microsoft.com/office/drawing/2014/main" id="{506632A4-EFEF-D2AD-EAD7-8115CDB55F85}"/>
              </a:ext>
            </a:extLst>
          </p:cNvPr>
          <p:cNvPicPr>
            <a:picLocks noChangeAspect="1"/>
          </p:cNvPicPr>
          <p:nvPr/>
        </p:nvPicPr>
        <p:blipFill>
          <a:blip r:embed="rId5"/>
          <a:stretch>
            <a:fillRect/>
          </a:stretch>
        </p:blipFill>
        <p:spPr>
          <a:xfrm>
            <a:off x="1426463" y="3667889"/>
            <a:ext cx="2459737" cy="2932595"/>
          </a:xfrm>
          <a:prstGeom prst="rect">
            <a:avLst/>
          </a:prstGeom>
        </p:spPr>
      </p:pic>
    </p:spTree>
    <p:extLst>
      <p:ext uri="{BB962C8B-B14F-4D97-AF65-F5344CB8AC3E}">
        <p14:creationId xmlns:p14="http://schemas.microsoft.com/office/powerpoint/2010/main" val="3057815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1000"/>
                                        <p:tgtEl>
                                          <p:spTgt spid="7">
                                            <p:txEl>
                                              <p:pRg st="1" end="1"/>
                                            </p:txEl>
                                          </p:spTgt>
                                        </p:tgtEl>
                                      </p:cBhvr>
                                    </p:animEffect>
                                    <p:anim calcmode="lin" valueType="num">
                                      <p:cBhvr>
                                        <p:cTn id="8"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ircle(in)">
                                      <p:cBhvr>
                                        <p:cTn id="2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87A09-A592-9CA1-B396-B2E492ADBDA5}"/>
            </a:ext>
          </a:extLst>
        </p:cNvPr>
        <p:cNvGrpSpPr/>
        <p:nvPr/>
      </p:nvGrpSpPr>
      <p:grpSpPr>
        <a:xfrm>
          <a:off x="0" y="0"/>
          <a:ext cx="0" cy="0"/>
          <a:chOff x="0" y="0"/>
          <a:chExt cx="0" cy="0"/>
        </a:xfrm>
      </p:grpSpPr>
      <p:pic>
        <p:nvPicPr>
          <p:cNvPr id="2" name="Afbeelding 1">
            <a:extLst>
              <a:ext uri="{FF2B5EF4-FFF2-40B4-BE49-F238E27FC236}">
                <a16:creationId xmlns:a16="http://schemas.microsoft.com/office/drawing/2014/main" id="{D4988361-0288-6522-349F-B5E8E64BAE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50603" y="257515"/>
            <a:ext cx="1505712" cy="1383792"/>
          </a:xfrm>
          <a:prstGeom prst="rect">
            <a:avLst/>
          </a:prstGeom>
        </p:spPr>
      </p:pic>
      <p:sp>
        <p:nvSpPr>
          <p:cNvPr id="3" name="Tekstvak 2">
            <a:extLst>
              <a:ext uri="{FF2B5EF4-FFF2-40B4-BE49-F238E27FC236}">
                <a16:creationId xmlns:a16="http://schemas.microsoft.com/office/drawing/2014/main" id="{F937C161-7F9C-6DC5-9AB5-9CA63EDB3F9C}"/>
              </a:ext>
            </a:extLst>
          </p:cNvPr>
          <p:cNvSpPr txBox="1"/>
          <p:nvPr/>
        </p:nvSpPr>
        <p:spPr>
          <a:xfrm>
            <a:off x="235684" y="274082"/>
            <a:ext cx="10005595" cy="669479"/>
          </a:xfrm>
          <a:prstGeom prst="rect">
            <a:avLst/>
          </a:prstGeom>
          <a:noFill/>
        </p:spPr>
        <p:txBody>
          <a:bodyPr wrap="square">
            <a:spAutoFit/>
          </a:bodyPr>
          <a:lstStyle/>
          <a:p>
            <a:pPr marL="114300">
              <a:lnSpc>
                <a:spcPct val="90000"/>
              </a:lnSpc>
              <a:spcAft>
                <a:spcPts val="600"/>
              </a:spcAft>
            </a:pPr>
            <a:r>
              <a:rPr lang="en-US" dirty="0"/>
              <a:t>4</a:t>
            </a:r>
            <a:r>
              <a:rPr lang="en-US" sz="1800" dirty="0"/>
              <a:t>. </a:t>
            </a:r>
            <a:r>
              <a:rPr lang="en-US" sz="1800" b="1" dirty="0" err="1"/>
              <a:t>Personen</a:t>
            </a:r>
            <a:r>
              <a:rPr lang="en-US" sz="1800" b="1" dirty="0"/>
              <a:t>: ‘</a:t>
            </a:r>
            <a:r>
              <a:rPr lang="en-US" sz="1800" b="1" i="1" dirty="0" err="1"/>
              <a:t>scherprechter</a:t>
            </a:r>
            <a:r>
              <a:rPr lang="en-US" sz="1800" b="1" dirty="0"/>
              <a:t>’</a:t>
            </a:r>
          </a:p>
          <a:p>
            <a:pPr marL="114300">
              <a:lnSpc>
                <a:spcPct val="90000"/>
              </a:lnSpc>
              <a:spcAft>
                <a:spcPts val="600"/>
              </a:spcAft>
            </a:pPr>
            <a:endParaRPr lang="en-US" sz="1800" b="1" dirty="0"/>
          </a:p>
        </p:txBody>
      </p:sp>
      <p:pic>
        <p:nvPicPr>
          <p:cNvPr id="6" name="Afbeelding 5">
            <a:extLst>
              <a:ext uri="{FF2B5EF4-FFF2-40B4-BE49-F238E27FC236}">
                <a16:creationId xmlns:a16="http://schemas.microsoft.com/office/drawing/2014/main" id="{5A2DBCC7-0655-B89F-9547-6ADFB7ED7ADC}"/>
              </a:ext>
            </a:extLst>
          </p:cNvPr>
          <p:cNvPicPr>
            <a:picLocks noChangeAspect="1"/>
          </p:cNvPicPr>
          <p:nvPr/>
        </p:nvPicPr>
        <p:blipFill>
          <a:blip r:embed="rId3"/>
          <a:stretch>
            <a:fillRect/>
          </a:stretch>
        </p:blipFill>
        <p:spPr>
          <a:xfrm>
            <a:off x="8583994" y="1723004"/>
            <a:ext cx="3372321" cy="4860914"/>
          </a:xfrm>
          <a:prstGeom prst="rect">
            <a:avLst/>
          </a:prstGeom>
          <a:ln w="12700">
            <a:solidFill>
              <a:schemeClr val="accent1"/>
            </a:solidFill>
          </a:ln>
        </p:spPr>
      </p:pic>
      <p:pic>
        <p:nvPicPr>
          <p:cNvPr id="8" name="Afbeelding 7">
            <a:extLst>
              <a:ext uri="{FF2B5EF4-FFF2-40B4-BE49-F238E27FC236}">
                <a16:creationId xmlns:a16="http://schemas.microsoft.com/office/drawing/2014/main" id="{A1DC40D2-CDE5-C91C-498A-08B3814711B2}"/>
              </a:ext>
            </a:extLst>
          </p:cNvPr>
          <p:cNvPicPr>
            <a:picLocks noChangeAspect="1"/>
          </p:cNvPicPr>
          <p:nvPr/>
        </p:nvPicPr>
        <p:blipFill>
          <a:blip r:embed="rId4"/>
          <a:stretch>
            <a:fillRect/>
          </a:stretch>
        </p:blipFill>
        <p:spPr>
          <a:xfrm>
            <a:off x="1783420" y="706993"/>
            <a:ext cx="5105812" cy="5876925"/>
          </a:xfrm>
          <a:prstGeom prst="rect">
            <a:avLst/>
          </a:prstGeom>
          <a:ln w="12700">
            <a:solidFill>
              <a:schemeClr val="accent1"/>
            </a:solidFill>
          </a:ln>
        </p:spPr>
      </p:pic>
      <p:pic>
        <p:nvPicPr>
          <p:cNvPr id="9" name="Afbeelding 8">
            <a:extLst>
              <a:ext uri="{FF2B5EF4-FFF2-40B4-BE49-F238E27FC236}">
                <a16:creationId xmlns:a16="http://schemas.microsoft.com/office/drawing/2014/main" id="{D84C4F9E-269D-4383-F030-FBB5C93AE391}"/>
              </a:ext>
            </a:extLst>
          </p:cNvPr>
          <p:cNvPicPr>
            <a:picLocks noChangeAspect="1"/>
          </p:cNvPicPr>
          <p:nvPr/>
        </p:nvPicPr>
        <p:blipFill>
          <a:blip r:embed="rId5"/>
          <a:stretch>
            <a:fillRect/>
          </a:stretch>
        </p:blipFill>
        <p:spPr>
          <a:xfrm>
            <a:off x="1993309" y="1641306"/>
            <a:ext cx="4895923" cy="1383791"/>
          </a:xfrm>
          <a:prstGeom prst="rect">
            <a:avLst/>
          </a:prstGeom>
        </p:spPr>
      </p:pic>
      <p:pic>
        <p:nvPicPr>
          <p:cNvPr id="10" name="Afbeelding 9">
            <a:extLst>
              <a:ext uri="{FF2B5EF4-FFF2-40B4-BE49-F238E27FC236}">
                <a16:creationId xmlns:a16="http://schemas.microsoft.com/office/drawing/2014/main" id="{8FC2F9C6-C3C4-AEE6-7DC7-5F9AF8CCC554}"/>
              </a:ext>
            </a:extLst>
          </p:cNvPr>
          <p:cNvPicPr>
            <a:picLocks noChangeAspect="1"/>
          </p:cNvPicPr>
          <p:nvPr/>
        </p:nvPicPr>
        <p:blipFill>
          <a:blip r:embed="rId5"/>
          <a:stretch>
            <a:fillRect/>
          </a:stretch>
        </p:blipFill>
        <p:spPr>
          <a:xfrm>
            <a:off x="1993309" y="5696608"/>
            <a:ext cx="4798016" cy="887309"/>
          </a:xfrm>
          <a:prstGeom prst="rect">
            <a:avLst/>
          </a:prstGeom>
        </p:spPr>
      </p:pic>
      <p:pic>
        <p:nvPicPr>
          <p:cNvPr id="12" name="Afbeelding 11">
            <a:extLst>
              <a:ext uri="{FF2B5EF4-FFF2-40B4-BE49-F238E27FC236}">
                <a16:creationId xmlns:a16="http://schemas.microsoft.com/office/drawing/2014/main" id="{742A5D9B-8857-CC88-4468-597FE95E567C}"/>
              </a:ext>
            </a:extLst>
          </p:cNvPr>
          <p:cNvPicPr>
            <a:picLocks noChangeAspect="1"/>
          </p:cNvPicPr>
          <p:nvPr/>
        </p:nvPicPr>
        <p:blipFill>
          <a:blip r:embed="rId6"/>
          <a:stretch>
            <a:fillRect/>
          </a:stretch>
        </p:blipFill>
        <p:spPr>
          <a:xfrm>
            <a:off x="492514" y="1423475"/>
            <a:ext cx="3991532" cy="3772426"/>
          </a:xfrm>
          <a:prstGeom prst="rect">
            <a:avLst/>
          </a:prstGeom>
          <a:ln w="12700">
            <a:solidFill>
              <a:schemeClr val="accent1"/>
            </a:solidFill>
          </a:ln>
        </p:spPr>
      </p:pic>
      <p:pic>
        <p:nvPicPr>
          <p:cNvPr id="14" name="Afbeelding 13">
            <a:extLst>
              <a:ext uri="{FF2B5EF4-FFF2-40B4-BE49-F238E27FC236}">
                <a16:creationId xmlns:a16="http://schemas.microsoft.com/office/drawing/2014/main" id="{C655C21D-2D9D-A00E-4E6E-6E604EFF4354}"/>
              </a:ext>
            </a:extLst>
          </p:cNvPr>
          <p:cNvPicPr>
            <a:picLocks noChangeAspect="1"/>
          </p:cNvPicPr>
          <p:nvPr/>
        </p:nvPicPr>
        <p:blipFill>
          <a:blip r:embed="rId7"/>
          <a:stretch>
            <a:fillRect/>
          </a:stretch>
        </p:blipFill>
        <p:spPr>
          <a:xfrm>
            <a:off x="4693370" y="1423475"/>
            <a:ext cx="4058537" cy="3772426"/>
          </a:xfrm>
          <a:prstGeom prst="rect">
            <a:avLst/>
          </a:prstGeom>
          <a:ln w="12700">
            <a:solidFill>
              <a:schemeClr val="accent1"/>
            </a:solidFill>
          </a:ln>
        </p:spPr>
      </p:pic>
    </p:spTree>
    <p:extLst>
      <p:ext uri="{BB962C8B-B14F-4D97-AF65-F5344CB8AC3E}">
        <p14:creationId xmlns:p14="http://schemas.microsoft.com/office/powerpoint/2010/main" val="196792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ircle(in)">
                                      <p:cBhvr>
                                        <p:cTn id="13" dur="20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440E04-80C7-3B40-EE7D-EADAA2422BDC}"/>
            </a:ext>
          </a:extLst>
        </p:cNvPr>
        <p:cNvGrpSpPr/>
        <p:nvPr/>
      </p:nvGrpSpPr>
      <p:grpSpPr>
        <a:xfrm>
          <a:off x="0" y="0"/>
          <a:ext cx="0" cy="0"/>
          <a:chOff x="0" y="0"/>
          <a:chExt cx="0" cy="0"/>
        </a:xfrm>
      </p:grpSpPr>
      <p:pic>
        <p:nvPicPr>
          <p:cNvPr id="2" name="Afbeelding 1">
            <a:extLst>
              <a:ext uri="{FF2B5EF4-FFF2-40B4-BE49-F238E27FC236}">
                <a16:creationId xmlns:a16="http://schemas.microsoft.com/office/drawing/2014/main" id="{3887D26A-C8D0-C23C-FD75-90456C36E4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50603" y="257515"/>
            <a:ext cx="1505712" cy="1383792"/>
          </a:xfrm>
          <a:prstGeom prst="rect">
            <a:avLst/>
          </a:prstGeom>
        </p:spPr>
      </p:pic>
      <p:sp>
        <p:nvSpPr>
          <p:cNvPr id="3" name="Tekstvak 2">
            <a:extLst>
              <a:ext uri="{FF2B5EF4-FFF2-40B4-BE49-F238E27FC236}">
                <a16:creationId xmlns:a16="http://schemas.microsoft.com/office/drawing/2014/main" id="{D44C6476-DC16-4E48-23B3-31D402303BC1}"/>
              </a:ext>
            </a:extLst>
          </p:cNvPr>
          <p:cNvSpPr txBox="1"/>
          <p:nvPr/>
        </p:nvSpPr>
        <p:spPr>
          <a:xfrm>
            <a:off x="235684" y="274082"/>
            <a:ext cx="10005595" cy="669479"/>
          </a:xfrm>
          <a:prstGeom prst="rect">
            <a:avLst/>
          </a:prstGeom>
          <a:noFill/>
        </p:spPr>
        <p:txBody>
          <a:bodyPr wrap="square">
            <a:spAutoFit/>
          </a:bodyPr>
          <a:lstStyle/>
          <a:p>
            <a:pPr marL="114300">
              <a:lnSpc>
                <a:spcPct val="90000"/>
              </a:lnSpc>
              <a:spcAft>
                <a:spcPts val="600"/>
              </a:spcAft>
            </a:pPr>
            <a:r>
              <a:rPr lang="en-US" dirty="0"/>
              <a:t>5.</a:t>
            </a:r>
            <a:r>
              <a:rPr lang="en-US" b="1" dirty="0"/>
              <a:t> </a:t>
            </a:r>
            <a:r>
              <a:rPr lang="en-US" sz="1800" b="1" dirty="0"/>
              <a:t>Kort: casus ‘Jacobus Daniel de </a:t>
            </a:r>
            <a:r>
              <a:rPr lang="en-US" sz="1800" b="1" dirty="0" err="1"/>
              <a:t>Warrij</a:t>
            </a:r>
            <a:r>
              <a:rPr lang="en-US" sz="1800" b="1" dirty="0"/>
              <a:t>’</a:t>
            </a:r>
          </a:p>
          <a:p>
            <a:pPr marL="114300">
              <a:lnSpc>
                <a:spcPct val="90000"/>
              </a:lnSpc>
              <a:spcAft>
                <a:spcPts val="600"/>
              </a:spcAft>
            </a:pPr>
            <a:endParaRPr lang="en-US" sz="1800" b="1" dirty="0"/>
          </a:p>
        </p:txBody>
      </p:sp>
      <p:pic>
        <p:nvPicPr>
          <p:cNvPr id="8" name="Afbeelding 7">
            <a:extLst>
              <a:ext uri="{FF2B5EF4-FFF2-40B4-BE49-F238E27FC236}">
                <a16:creationId xmlns:a16="http://schemas.microsoft.com/office/drawing/2014/main" id="{B4554C64-F89E-3CC9-8D84-DDFA0A80D0D7}"/>
              </a:ext>
            </a:extLst>
          </p:cNvPr>
          <p:cNvPicPr>
            <a:picLocks noChangeAspect="1"/>
          </p:cNvPicPr>
          <p:nvPr/>
        </p:nvPicPr>
        <p:blipFill>
          <a:blip r:embed="rId3"/>
          <a:stretch>
            <a:fillRect/>
          </a:stretch>
        </p:blipFill>
        <p:spPr>
          <a:xfrm>
            <a:off x="8585292" y="1739571"/>
            <a:ext cx="3371023" cy="4860914"/>
          </a:xfrm>
          <a:prstGeom prst="rect">
            <a:avLst/>
          </a:prstGeom>
          <a:ln w="12700">
            <a:solidFill>
              <a:schemeClr val="accent1"/>
            </a:solidFill>
          </a:ln>
        </p:spPr>
      </p:pic>
      <p:pic>
        <p:nvPicPr>
          <p:cNvPr id="10" name="Afbeelding 9">
            <a:extLst>
              <a:ext uri="{FF2B5EF4-FFF2-40B4-BE49-F238E27FC236}">
                <a16:creationId xmlns:a16="http://schemas.microsoft.com/office/drawing/2014/main" id="{3BBE3434-6674-9751-708D-D2EB85B3933C}"/>
              </a:ext>
            </a:extLst>
          </p:cNvPr>
          <p:cNvPicPr>
            <a:picLocks noChangeAspect="1"/>
          </p:cNvPicPr>
          <p:nvPr/>
        </p:nvPicPr>
        <p:blipFill>
          <a:blip r:embed="rId4"/>
          <a:stretch>
            <a:fillRect/>
          </a:stretch>
        </p:blipFill>
        <p:spPr>
          <a:xfrm>
            <a:off x="443542" y="1755103"/>
            <a:ext cx="4629796" cy="4829849"/>
          </a:xfrm>
          <a:prstGeom prst="rect">
            <a:avLst/>
          </a:prstGeom>
          <a:ln w="12700">
            <a:solidFill>
              <a:schemeClr val="accent1"/>
            </a:solidFill>
          </a:ln>
        </p:spPr>
      </p:pic>
      <p:pic>
        <p:nvPicPr>
          <p:cNvPr id="12" name="Afbeelding 11">
            <a:extLst>
              <a:ext uri="{FF2B5EF4-FFF2-40B4-BE49-F238E27FC236}">
                <a16:creationId xmlns:a16="http://schemas.microsoft.com/office/drawing/2014/main" id="{8D97D35C-708E-6070-B385-D077C123BF42}"/>
              </a:ext>
            </a:extLst>
          </p:cNvPr>
          <p:cNvPicPr>
            <a:picLocks noChangeAspect="1"/>
          </p:cNvPicPr>
          <p:nvPr/>
        </p:nvPicPr>
        <p:blipFill>
          <a:blip r:embed="rId5"/>
          <a:stretch>
            <a:fillRect/>
          </a:stretch>
        </p:blipFill>
        <p:spPr>
          <a:xfrm>
            <a:off x="135565" y="1641307"/>
            <a:ext cx="8345065" cy="4959178"/>
          </a:xfrm>
          <a:prstGeom prst="rect">
            <a:avLst/>
          </a:prstGeom>
          <a:ln w="12700">
            <a:solidFill>
              <a:schemeClr val="accent1"/>
            </a:solidFill>
          </a:ln>
        </p:spPr>
      </p:pic>
      <p:pic>
        <p:nvPicPr>
          <p:cNvPr id="13" name="Afbeelding 12">
            <a:extLst>
              <a:ext uri="{FF2B5EF4-FFF2-40B4-BE49-F238E27FC236}">
                <a16:creationId xmlns:a16="http://schemas.microsoft.com/office/drawing/2014/main" id="{3CEFF0F7-EEF6-C340-7ACA-E5B34F2E5B5D}"/>
              </a:ext>
            </a:extLst>
          </p:cNvPr>
          <p:cNvPicPr>
            <a:picLocks noChangeAspect="1"/>
          </p:cNvPicPr>
          <p:nvPr/>
        </p:nvPicPr>
        <p:blipFill>
          <a:blip r:embed="rId6"/>
          <a:stretch>
            <a:fillRect/>
          </a:stretch>
        </p:blipFill>
        <p:spPr>
          <a:xfrm>
            <a:off x="1508678" y="2423160"/>
            <a:ext cx="4587322" cy="451121"/>
          </a:xfrm>
          <a:prstGeom prst="rect">
            <a:avLst/>
          </a:prstGeom>
        </p:spPr>
      </p:pic>
      <p:sp>
        <p:nvSpPr>
          <p:cNvPr id="14" name="Rechthoek 13">
            <a:extLst>
              <a:ext uri="{FF2B5EF4-FFF2-40B4-BE49-F238E27FC236}">
                <a16:creationId xmlns:a16="http://schemas.microsoft.com/office/drawing/2014/main" id="{265A02E0-4C31-D7A2-18F3-4D3B804F2126}"/>
              </a:ext>
            </a:extLst>
          </p:cNvPr>
          <p:cNvSpPr/>
          <p:nvPr/>
        </p:nvSpPr>
        <p:spPr>
          <a:xfrm>
            <a:off x="3207962" y="3475440"/>
            <a:ext cx="1865376" cy="36138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hthoek 14">
            <a:extLst>
              <a:ext uri="{FF2B5EF4-FFF2-40B4-BE49-F238E27FC236}">
                <a16:creationId xmlns:a16="http://schemas.microsoft.com/office/drawing/2014/main" id="{B474F674-AC9C-4FB0-3F95-BCCB39B76E6D}"/>
              </a:ext>
            </a:extLst>
          </p:cNvPr>
          <p:cNvSpPr/>
          <p:nvPr/>
        </p:nvSpPr>
        <p:spPr>
          <a:xfrm>
            <a:off x="2672106" y="5976437"/>
            <a:ext cx="4359629" cy="45112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Afbeelding 16">
            <a:extLst>
              <a:ext uri="{FF2B5EF4-FFF2-40B4-BE49-F238E27FC236}">
                <a16:creationId xmlns:a16="http://schemas.microsoft.com/office/drawing/2014/main" id="{6628DEFD-8652-25B1-8C90-2E02EDC86A7F}"/>
              </a:ext>
            </a:extLst>
          </p:cNvPr>
          <p:cNvPicPr>
            <a:picLocks noChangeAspect="1"/>
          </p:cNvPicPr>
          <p:nvPr/>
        </p:nvPicPr>
        <p:blipFill>
          <a:blip r:embed="rId7"/>
          <a:stretch>
            <a:fillRect/>
          </a:stretch>
        </p:blipFill>
        <p:spPr>
          <a:xfrm>
            <a:off x="135565" y="1626505"/>
            <a:ext cx="8345064" cy="4973979"/>
          </a:xfrm>
          <a:prstGeom prst="rect">
            <a:avLst/>
          </a:prstGeom>
          <a:ln w="12700">
            <a:solidFill>
              <a:schemeClr val="accent1"/>
            </a:solidFill>
          </a:ln>
        </p:spPr>
      </p:pic>
      <p:pic>
        <p:nvPicPr>
          <p:cNvPr id="18" name="Afbeelding 17">
            <a:extLst>
              <a:ext uri="{FF2B5EF4-FFF2-40B4-BE49-F238E27FC236}">
                <a16:creationId xmlns:a16="http://schemas.microsoft.com/office/drawing/2014/main" id="{8FAD53AD-7FA8-78EB-ED1C-4C57206ABF84}"/>
              </a:ext>
            </a:extLst>
          </p:cNvPr>
          <p:cNvPicPr>
            <a:picLocks noChangeAspect="1"/>
          </p:cNvPicPr>
          <p:nvPr/>
        </p:nvPicPr>
        <p:blipFill>
          <a:blip r:embed="rId6"/>
          <a:stretch>
            <a:fillRect/>
          </a:stretch>
        </p:blipFill>
        <p:spPr>
          <a:xfrm>
            <a:off x="2740638" y="4242898"/>
            <a:ext cx="5434097" cy="390178"/>
          </a:xfrm>
          <a:prstGeom prst="rect">
            <a:avLst/>
          </a:prstGeom>
        </p:spPr>
      </p:pic>
      <p:sp>
        <p:nvSpPr>
          <p:cNvPr id="19" name="Rechthoek 18">
            <a:extLst>
              <a:ext uri="{FF2B5EF4-FFF2-40B4-BE49-F238E27FC236}">
                <a16:creationId xmlns:a16="http://schemas.microsoft.com/office/drawing/2014/main" id="{34B3372C-766D-14B7-A6FA-6401EC6B1570}"/>
              </a:ext>
            </a:extLst>
          </p:cNvPr>
          <p:cNvSpPr/>
          <p:nvPr/>
        </p:nvSpPr>
        <p:spPr>
          <a:xfrm>
            <a:off x="1739417" y="5039146"/>
            <a:ext cx="6435317" cy="43672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91920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ppt_x"/>
                                          </p:val>
                                        </p:tav>
                                        <p:tav tm="100000">
                                          <p:val>
                                            <p:strVal val="#ppt_x"/>
                                          </p:val>
                                        </p:tav>
                                      </p:tavLst>
                                    </p:anim>
                                    <p:anim calcmode="lin" valueType="num">
                                      <p:cBhvr additive="base">
                                        <p:cTn id="19" dur="500" fill="hold"/>
                                        <p:tgtEl>
                                          <p:spTgt spid="14"/>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ppt_x"/>
                                          </p:val>
                                        </p:tav>
                                        <p:tav tm="100000">
                                          <p:val>
                                            <p:strVal val="#ppt_x"/>
                                          </p:val>
                                        </p:tav>
                                      </p:tavLst>
                                    </p:anim>
                                    <p:anim calcmode="lin" valueType="num">
                                      <p:cBhvr additive="base">
                                        <p:cTn id="2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barn(inVertical)">
                                      <p:cBhvr>
                                        <p:cTn id="39" dur="500"/>
                                        <p:tgtEl>
                                          <p:spTgt spid="19"/>
                                        </p:tgtEl>
                                      </p:cBhvr>
                                    </p:animEffect>
                                  </p:childTnLst>
                                </p:cTn>
                              </p:par>
                              <p:par>
                                <p:cTn id="40" presetID="16" presetClass="entr" presetSubtype="21" fill="hold"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71E3A5-BCD9-A967-A55C-777E7B08F86E}"/>
            </a:ext>
          </a:extLst>
        </p:cNvPr>
        <p:cNvGrpSpPr/>
        <p:nvPr/>
      </p:nvGrpSpPr>
      <p:grpSpPr>
        <a:xfrm>
          <a:off x="0" y="0"/>
          <a:ext cx="0" cy="0"/>
          <a:chOff x="0" y="0"/>
          <a:chExt cx="0" cy="0"/>
        </a:xfrm>
      </p:grpSpPr>
      <p:pic>
        <p:nvPicPr>
          <p:cNvPr id="2" name="Afbeelding 1">
            <a:extLst>
              <a:ext uri="{FF2B5EF4-FFF2-40B4-BE49-F238E27FC236}">
                <a16:creationId xmlns:a16="http://schemas.microsoft.com/office/drawing/2014/main" id="{09B621C2-9F2B-A1D3-8D04-BC927B6ABC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50603" y="257515"/>
            <a:ext cx="1505712" cy="1383792"/>
          </a:xfrm>
          <a:prstGeom prst="rect">
            <a:avLst/>
          </a:prstGeom>
        </p:spPr>
      </p:pic>
      <p:sp>
        <p:nvSpPr>
          <p:cNvPr id="3" name="Tekstvak 2">
            <a:extLst>
              <a:ext uri="{FF2B5EF4-FFF2-40B4-BE49-F238E27FC236}">
                <a16:creationId xmlns:a16="http://schemas.microsoft.com/office/drawing/2014/main" id="{AC26C8ED-06E1-374B-C9E0-CEFD81CDA655}"/>
              </a:ext>
            </a:extLst>
          </p:cNvPr>
          <p:cNvSpPr txBox="1"/>
          <p:nvPr/>
        </p:nvSpPr>
        <p:spPr>
          <a:xfrm>
            <a:off x="235684" y="274082"/>
            <a:ext cx="10005595" cy="343235"/>
          </a:xfrm>
          <a:prstGeom prst="rect">
            <a:avLst/>
          </a:prstGeom>
          <a:noFill/>
        </p:spPr>
        <p:txBody>
          <a:bodyPr wrap="square">
            <a:spAutoFit/>
          </a:bodyPr>
          <a:lstStyle/>
          <a:p>
            <a:pPr marL="114300">
              <a:lnSpc>
                <a:spcPct val="90000"/>
              </a:lnSpc>
              <a:spcAft>
                <a:spcPts val="600"/>
              </a:spcAft>
            </a:pPr>
            <a:r>
              <a:rPr lang="en-US" sz="1800" dirty="0"/>
              <a:t>6. </a:t>
            </a:r>
            <a:r>
              <a:rPr lang="nl-NL" sz="1800" b="1" dirty="0"/>
              <a:t>Slot: waar kan ik deze bronnen vinden? </a:t>
            </a:r>
          </a:p>
        </p:txBody>
      </p:sp>
      <p:pic>
        <p:nvPicPr>
          <p:cNvPr id="4" name="Afbeelding 3">
            <a:extLst>
              <a:ext uri="{FF2B5EF4-FFF2-40B4-BE49-F238E27FC236}">
                <a16:creationId xmlns:a16="http://schemas.microsoft.com/office/drawing/2014/main" id="{CF35F7CB-EBB0-BBBA-B97D-6C13144AAC31}"/>
              </a:ext>
            </a:extLst>
          </p:cNvPr>
          <p:cNvPicPr>
            <a:picLocks noChangeAspect="1"/>
          </p:cNvPicPr>
          <p:nvPr/>
        </p:nvPicPr>
        <p:blipFill>
          <a:blip r:embed="rId3"/>
          <a:stretch>
            <a:fillRect/>
          </a:stretch>
        </p:blipFill>
        <p:spPr>
          <a:xfrm>
            <a:off x="235684" y="1710985"/>
            <a:ext cx="11607790" cy="1969179"/>
          </a:xfrm>
          <a:prstGeom prst="rect">
            <a:avLst/>
          </a:prstGeom>
          <a:ln w="12700">
            <a:solidFill>
              <a:schemeClr val="accent1"/>
            </a:solidFill>
          </a:ln>
        </p:spPr>
      </p:pic>
      <p:pic>
        <p:nvPicPr>
          <p:cNvPr id="6" name="Afbeelding 5">
            <a:hlinkClick r:id="rId4"/>
            <a:extLst>
              <a:ext uri="{FF2B5EF4-FFF2-40B4-BE49-F238E27FC236}">
                <a16:creationId xmlns:a16="http://schemas.microsoft.com/office/drawing/2014/main" id="{4127A713-1E31-9C28-5EF0-1AD0E14AD442}"/>
              </a:ext>
            </a:extLst>
          </p:cNvPr>
          <p:cNvPicPr>
            <a:picLocks noChangeAspect="1"/>
          </p:cNvPicPr>
          <p:nvPr/>
        </p:nvPicPr>
        <p:blipFill>
          <a:blip r:embed="rId5"/>
          <a:stretch>
            <a:fillRect/>
          </a:stretch>
        </p:blipFill>
        <p:spPr>
          <a:xfrm>
            <a:off x="235684" y="3986080"/>
            <a:ext cx="11634579" cy="1805120"/>
          </a:xfrm>
          <a:prstGeom prst="rect">
            <a:avLst/>
          </a:prstGeom>
          <a:ln w="12700">
            <a:solidFill>
              <a:schemeClr val="accent1"/>
            </a:solidFill>
          </a:ln>
        </p:spPr>
      </p:pic>
    </p:spTree>
    <p:extLst>
      <p:ext uri="{BB962C8B-B14F-4D97-AF65-F5344CB8AC3E}">
        <p14:creationId xmlns:p14="http://schemas.microsoft.com/office/powerpoint/2010/main" val="12703629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7C9BAAC-4B73-0337-91B8-4DBADA2EB111}"/>
            </a:ext>
          </a:extLst>
        </p:cNvPr>
        <p:cNvGrpSpPr/>
        <p:nvPr/>
      </p:nvGrpSpPr>
      <p:grpSpPr>
        <a:xfrm>
          <a:off x="0" y="0"/>
          <a:ext cx="0" cy="0"/>
          <a:chOff x="0" y="0"/>
          <a:chExt cx="0" cy="0"/>
        </a:xfrm>
      </p:grpSpPr>
      <p:sp>
        <p:nvSpPr>
          <p:cNvPr id="17" name="tint">
            <a:extLst>
              <a:ext uri="{FF2B5EF4-FFF2-40B4-BE49-F238E27FC236}">
                <a16:creationId xmlns:a16="http://schemas.microsoft.com/office/drawing/2014/main" id="{D380959B-464C-9ED8-C9EB-AB6FC997C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25448" y="8300"/>
            <a:ext cx="10966551" cy="68497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3">
            <a:extLst>
              <a:ext uri="{FF2B5EF4-FFF2-40B4-BE49-F238E27FC236}">
                <a16:creationId xmlns:a16="http://schemas.microsoft.com/office/drawing/2014/main" id="{06B83858-ED7D-57B6-6CAA-83168807C4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16415" cy="6858000"/>
          </a:xfrm>
          <a:prstGeom prst="rect">
            <a:avLst/>
          </a:prstGeom>
          <a:ln>
            <a:noFill/>
          </a:ln>
          <a:effectLst>
            <a:outerShdw blurRad="317500" dist="127000" dir="2400000" sx="95000" sy="95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F97FFD4-A8B9-3D4D-1623-7BE467E46A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10200" cy="6858000"/>
          </a:xfrm>
          <a:prstGeom prst="rect">
            <a:avLst/>
          </a:prstGeom>
          <a:solidFill>
            <a:srgbClr val="FFFFFF"/>
          </a:solidFill>
          <a:ln>
            <a:noFill/>
          </a:ln>
          <a:effectLst>
            <a:outerShdw blurRad="190500" dist="139700" dir="300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fbeelding 6" descr="Afbeelding met schets, tekening, Drukkunst, kunst&#10;&#10;Door AI gegenereerde inhoud is mogelijk onjuist.">
            <a:extLst>
              <a:ext uri="{FF2B5EF4-FFF2-40B4-BE49-F238E27FC236}">
                <a16:creationId xmlns:a16="http://schemas.microsoft.com/office/drawing/2014/main" id="{5FA27201-2059-A71D-83D8-D08AFE959A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853" y="759126"/>
            <a:ext cx="3654494" cy="5374256"/>
          </a:xfrm>
          <a:prstGeom prst="rect">
            <a:avLst/>
          </a:prstGeom>
        </p:spPr>
      </p:pic>
      <p:sp>
        <p:nvSpPr>
          <p:cNvPr id="3" name="Tekstvak 2">
            <a:extLst>
              <a:ext uri="{FF2B5EF4-FFF2-40B4-BE49-F238E27FC236}">
                <a16:creationId xmlns:a16="http://schemas.microsoft.com/office/drawing/2014/main" id="{C2C52D42-50E9-7B0B-FBA5-B7651250556C}"/>
              </a:ext>
            </a:extLst>
          </p:cNvPr>
          <p:cNvSpPr txBox="1"/>
          <p:nvPr/>
        </p:nvSpPr>
        <p:spPr>
          <a:xfrm>
            <a:off x="6106390" y="2470244"/>
            <a:ext cx="4596245" cy="3769836"/>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1700" b="1" dirty="0" err="1"/>
              <a:t>Inhoud</a:t>
            </a:r>
            <a:r>
              <a:rPr lang="en-US" sz="1700" b="1" dirty="0"/>
              <a:t> workshop/</a:t>
            </a:r>
            <a:r>
              <a:rPr lang="en-US" sz="1700" b="1" dirty="0" err="1"/>
              <a:t>presentatie</a:t>
            </a:r>
            <a:endParaRPr lang="en-US" sz="1700" b="1" dirty="0"/>
          </a:p>
          <a:p>
            <a:pPr indent="-228600">
              <a:lnSpc>
                <a:spcPct val="90000"/>
              </a:lnSpc>
              <a:spcAft>
                <a:spcPts val="600"/>
              </a:spcAft>
              <a:buFont typeface="Arial" panose="020B0604020202020204" pitchFamily="34" charset="0"/>
              <a:buChar char="•"/>
            </a:pPr>
            <a:endParaRPr lang="en-US" sz="1700" dirty="0"/>
          </a:p>
          <a:p>
            <a:pPr marL="342900" indent="-228600">
              <a:lnSpc>
                <a:spcPct val="90000"/>
              </a:lnSpc>
              <a:spcAft>
                <a:spcPts val="600"/>
              </a:spcAft>
              <a:buFont typeface="Arial" panose="020B0604020202020204" pitchFamily="34" charset="0"/>
              <a:buChar char="•"/>
            </a:pPr>
            <a:r>
              <a:rPr lang="en-US" sz="1700" dirty="0"/>
              <a:t>Doel van </a:t>
            </a:r>
            <a:r>
              <a:rPr lang="en-US" sz="1700" dirty="0" err="1"/>
              <a:t>deze</a:t>
            </a:r>
            <a:r>
              <a:rPr lang="en-US" sz="1700" dirty="0"/>
              <a:t> workshop</a:t>
            </a:r>
          </a:p>
          <a:p>
            <a:pPr marL="342900" indent="-228600">
              <a:lnSpc>
                <a:spcPct val="90000"/>
              </a:lnSpc>
              <a:spcAft>
                <a:spcPts val="600"/>
              </a:spcAft>
              <a:buFont typeface="Arial" panose="020B0604020202020204" pitchFamily="34" charset="0"/>
              <a:buChar char="•"/>
            </a:pPr>
            <a:r>
              <a:rPr lang="en-US" sz="1700" dirty="0"/>
              <a:t>De </a:t>
            </a:r>
            <a:r>
              <a:rPr lang="en-US" sz="1700" dirty="0" err="1"/>
              <a:t>Heerlijkheid</a:t>
            </a:r>
            <a:r>
              <a:rPr lang="en-US" sz="1700" dirty="0"/>
              <a:t> </a:t>
            </a:r>
            <a:r>
              <a:rPr lang="en-US" sz="1700" dirty="0" err="1"/>
              <a:t>Hilvarenbeek</a:t>
            </a:r>
            <a:r>
              <a:rPr lang="en-US" sz="1700" dirty="0"/>
              <a:t>: </a:t>
            </a:r>
            <a:r>
              <a:rPr lang="en-US" sz="1700" dirty="0" err="1"/>
              <a:t>grondgebied</a:t>
            </a:r>
            <a:r>
              <a:rPr lang="en-US" sz="1700" dirty="0"/>
              <a:t>, </a:t>
            </a:r>
            <a:r>
              <a:rPr lang="en-US" sz="1700" dirty="0" err="1"/>
              <a:t>dorpen</a:t>
            </a:r>
            <a:r>
              <a:rPr lang="en-US" sz="1700" dirty="0"/>
              <a:t> en </a:t>
            </a:r>
            <a:r>
              <a:rPr lang="en-US" sz="1700" dirty="0" err="1"/>
              <a:t>jurisdictie</a:t>
            </a:r>
            <a:endParaRPr lang="en-US" sz="1700" dirty="0"/>
          </a:p>
          <a:p>
            <a:pPr marL="342900" indent="-228600">
              <a:lnSpc>
                <a:spcPct val="90000"/>
              </a:lnSpc>
              <a:spcAft>
                <a:spcPts val="600"/>
              </a:spcAft>
              <a:buFont typeface="Arial" panose="020B0604020202020204" pitchFamily="34" charset="0"/>
              <a:buChar char="•"/>
            </a:pPr>
            <a:r>
              <a:rPr lang="en-US" sz="1700" dirty="0" err="1"/>
              <a:t>Locaties</a:t>
            </a:r>
            <a:r>
              <a:rPr lang="en-US" sz="1700" dirty="0"/>
              <a:t>: ‘</a:t>
            </a:r>
            <a:r>
              <a:rPr lang="en-US" sz="1700" i="1" dirty="0"/>
              <a:t>t </a:t>
            </a:r>
            <a:r>
              <a:rPr lang="en-US" sz="1700" i="1" dirty="0" err="1"/>
              <a:t>gevangenhuijs</a:t>
            </a:r>
            <a:r>
              <a:rPr lang="en-US" sz="1700" dirty="0"/>
              <a:t>’, ‘</a:t>
            </a:r>
            <a:r>
              <a:rPr lang="en-US" sz="1700" i="1" dirty="0"/>
              <a:t>de </a:t>
            </a:r>
            <a:r>
              <a:rPr lang="en-US" sz="1700" i="1" dirty="0" err="1"/>
              <a:t>gemeene</a:t>
            </a:r>
            <a:r>
              <a:rPr lang="en-US" sz="1700" i="1" dirty="0"/>
              <a:t> </a:t>
            </a:r>
            <a:r>
              <a:rPr lang="en-US" sz="1700" i="1" dirty="0" err="1"/>
              <a:t>plaetse</a:t>
            </a:r>
            <a:r>
              <a:rPr lang="en-US" sz="1700" dirty="0"/>
              <a:t>’ en ‘</a:t>
            </a:r>
            <a:r>
              <a:rPr lang="en-US" sz="1700" i="1" dirty="0"/>
              <a:t>het </a:t>
            </a:r>
            <a:r>
              <a:rPr lang="en-US" sz="1700" i="1" dirty="0" err="1"/>
              <a:t>buijtengericht</a:t>
            </a:r>
            <a:r>
              <a:rPr lang="en-US" sz="1700" dirty="0"/>
              <a:t>’</a:t>
            </a:r>
          </a:p>
          <a:p>
            <a:pPr marL="342900" indent="-228600">
              <a:lnSpc>
                <a:spcPct val="90000"/>
              </a:lnSpc>
              <a:spcAft>
                <a:spcPts val="600"/>
              </a:spcAft>
              <a:buFont typeface="Arial" panose="020B0604020202020204" pitchFamily="34" charset="0"/>
              <a:buChar char="•"/>
            </a:pPr>
            <a:r>
              <a:rPr lang="en-US" sz="1700" dirty="0" err="1"/>
              <a:t>Personen</a:t>
            </a:r>
            <a:r>
              <a:rPr lang="en-US" sz="1700" dirty="0"/>
              <a:t>: ‘</a:t>
            </a:r>
            <a:r>
              <a:rPr lang="en-US" sz="1700" i="1" dirty="0"/>
              <a:t>den </a:t>
            </a:r>
            <a:r>
              <a:rPr lang="en-US" sz="1700" i="1" dirty="0" err="1"/>
              <a:t>aennemer</a:t>
            </a:r>
            <a:r>
              <a:rPr lang="en-US" sz="1700" dirty="0"/>
              <a:t>’, ‘</a:t>
            </a:r>
            <a:r>
              <a:rPr lang="en-US" sz="1700" i="1" dirty="0" err="1"/>
              <a:t>vorster</a:t>
            </a:r>
            <a:r>
              <a:rPr lang="en-US" sz="1700" dirty="0"/>
              <a:t>’, ‘</a:t>
            </a:r>
            <a:r>
              <a:rPr lang="en-US" sz="1700" i="1" dirty="0"/>
              <a:t>schepen</a:t>
            </a:r>
            <a:r>
              <a:rPr lang="en-US" sz="1700" dirty="0"/>
              <a:t>’, ‘</a:t>
            </a:r>
            <a:r>
              <a:rPr lang="en-US" sz="1700" i="1" dirty="0" err="1"/>
              <a:t>rothmeester</a:t>
            </a:r>
            <a:r>
              <a:rPr lang="en-US" sz="1700" dirty="0"/>
              <a:t>’, ‘</a:t>
            </a:r>
            <a:r>
              <a:rPr lang="en-US" sz="1700" i="1" dirty="0" err="1"/>
              <a:t>huijsvrouwe</a:t>
            </a:r>
            <a:r>
              <a:rPr lang="en-US" sz="1700" dirty="0"/>
              <a:t>’ en ‘</a:t>
            </a:r>
            <a:r>
              <a:rPr lang="en-US" sz="1700" i="1" dirty="0" err="1"/>
              <a:t>scherprechter</a:t>
            </a:r>
            <a:r>
              <a:rPr lang="en-US" sz="1700" dirty="0"/>
              <a:t>’</a:t>
            </a:r>
          </a:p>
          <a:p>
            <a:pPr marL="342900" indent="-228600">
              <a:lnSpc>
                <a:spcPct val="90000"/>
              </a:lnSpc>
              <a:spcAft>
                <a:spcPts val="600"/>
              </a:spcAft>
              <a:buFont typeface="Arial" panose="020B0604020202020204" pitchFamily="34" charset="0"/>
              <a:buChar char="•"/>
            </a:pPr>
            <a:r>
              <a:rPr lang="en-US" sz="1700" dirty="0"/>
              <a:t>Kort: casus ‘</a:t>
            </a:r>
            <a:r>
              <a:rPr lang="en-US" sz="1700" i="1" dirty="0"/>
              <a:t>Jacobus Daniel de </a:t>
            </a:r>
            <a:r>
              <a:rPr lang="en-US" sz="1700" i="1" dirty="0" err="1"/>
              <a:t>Warrij</a:t>
            </a:r>
            <a:r>
              <a:rPr lang="en-US" sz="1700" dirty="0"/>
              <a:t>’</a:t>
            </a:r>
          </a:p>
          <a:p>
            <a:pPr marL="342900" indent="-228600">
              <a:lnSpc>
                <a:spcPct val="90000"/>
              </a:lnSpc>
              <a:spcAft>
                <a:spcPts val="600"/>
              </a:spcAft>
              <a:buFont typeface="Arial" panose="020B0604020202020204" pitchFamily="34" charset="0"/>
              <a:buChar char="•"/>
            </a:pPr>
            <a:r>
              <a:rPr lang="en-US" sz="1700" dirty="0"/>
              <a:t>Slot: </a:t>
            </a:r>
            <a:r>
              <a:rPr lang="en-US" sz="1700" dirty="0" err="1"/>
              <a:t>waar</a:t>
            </a:r>
            <a:r>
              <a:rPr lang="en-US" sz="1700" dirty="0"/>
              <a:t> </a:t>
            </a:r>
            <a:r>
              <a:rPr lang="en-US" sz="1700" dirty="0" err="1"/>
              <a:t>kan</a:t>
            </a:r>
            <a:r>
              <a:rPr lang="en-US" sz="1700" dirty="0"/>
              <a:t> </a:t>
            </a:r>
            <a:r>
              <a:rPr lang="en-US" sz="1700" dirty="0" err="1"/>
              <a:t>ik</a:t>
            </a:r>
            <a:r>
              <a:rPr lang="en-US" sz="1700" dirty="0"/>
              <a:t> </a:t>
            </a:r>
            <a:r>
              <a:rPr lang="en-US" sz="1700" dirty="0" err="1"/>
              <a:t>deze</a:t>
            </a:r>
            <a:r>
              <a:rPr lang="en-US" sz="1700" dirty="0"/>
              <a:t> </a:t>
            </a:r>
            <a:r>
              <a:rPr lang="en-US" sz="1700" dirty="0" err="1"/>
              <a:t>bronnen</a:t>
            </a:r>
            <a:r>
              <a:rPr lang="en-US" sz="1700" dirty="0"/>
              <a:t> </a:t>
            </a:r>
            <a:r>
              <a:rPr lang="en-US" sz="1700" dirty="0" err="1"/>
              <a:t>vinden</a:t>
            </a:r>
            <a:r>
              <a:rPr lang="en-US" sz="1700" dirty="0"/>
              <a:t>? </a:t>
            </a:r>
          </a:p>
        </p:txBody>
      </p:sp>
      <p:pic>
        <p:nvPicPr>
          <p:cNvPr id="8" name="Afbeelding 7">
            <a:extLst>
              <a:ext uri="{FF2B5EF4-FFF2-40B4-BE49-F238E27FC236}">
                <a16:creationId xmlns:a16="http://schemas.microsoft.com/office/drawing/2014/main" id="{E5DF36F1-B69B-70E0-FC14-B0D68F5147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50603" y="257515"/>
            <a:ext cx="1505712" cy="1383792"/>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9546302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242EA712-D942-4DD7-9CE9-EC519DC15261}"/>
              </a:ext>
            </a:extLst>
          </p:cNvPr>
          <p:cNvSpPr txBox="1"/>
          <p:nvPr/>
        </p:nvSpPr>
        <p:spPr>
          <a:xfrm>
            <a:off x="762000" y="1141711"/>
            <a:ext cx="3406877" cy="3474364"/>
          </a:xfrm>
          <a:prstGeom prst="rect">
            <a:avLst/>
          </a:prstGeom>
        </p:spPr>
        <p:txBody>
          <a:bodyPr vert="horz" lIns="91440" tIns="45720" rIns="91440" bIns="45720" rtlCol="0" anchor="t">
            <a:normAutofit/>
          </a:bodyPr>
          <a:lstStyle/>
          <a:p>
            <a:pPr marL="114300">
              <a:lnSpc>
                <a:spcPct val="90000"/>
              </a:lnSpc>
              <a:spcBef>
                <a:spcPct val="0"/>
              </a:spcBef>
              <a:spcAft>
                <a:spcPts val="600"/>
              </a:spcAft>
            </a:pPr>
            <a:r>
              <a:rPr lang="en-US" sz="3200" b="1">
                <a:latin typeface="+mj-lt"/>
                <a:ea typeface="+mj-ea"/>
                <a:cs typeface="+mj-cs"/>
              </a:rPr>
              <a:t>En wat kost een galg nou ongeveer…..?</a:t>
            </a:r>
          </a:p>
        </p:txBody>
      </p:sp>
      <p:cxnSp>
        <p:nvCxnSpPr>
          <p:cNvPr id="9" name="Straight Connector 8">
            <a:extLst>
              <a:ext uri="{FF2B5EF4-FFF2-40B4-BE49-F238E27FC236}">
                <a16:creationId xmlns:a16="http://schemas.microsoft.com/office/drawing/2014/main" id="{192712F8-36FA-35DF-0CE8-4098D93322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4" name="Afbeelding 3">
            <a:extLst>
              <a:ext uri="{FF2B5EF4-FFF2-40B4-BE49-F238E27FC236}">
                <a16:creationId xmlns:a16="http://schemas.microsoft.com/office/drawing/2014/main" id="{5FB771C7-A0E3-40EC-5600-714E273EEF32}"/>
              </a:ext>
            </a:extLst>
          </p:cNvPr>
          <p:cNvPicPr>
            <a:picLocks noChangeAspect="1"/>
          </p:cNvPicPr>
          <p:nvPr/>
        </p:nvPicPr>
        <p:blipFill>
          <a:blip r:embed="rId2"/>
          <a:stretch>
            <a:fillRect/>
          </a:stretch>
        </p:blipFill>
        <p:spPr>
          <a:xfrm>
            <a:off x="5104873" y="907761"/>
            <a:ext cx="3338580" cy="5001618"/>
          </a:xfrm>
          <a:prstGeom prst="rect">
            <a:avLst/>
          </a:prstGeom>
          <a:ln w="12700">
            <a:solidFill>
              <a:schemeClr val="accent1"/>
            </a:solidFill>
          </a:ln>
        </p:spPr>
      </p:pic>
      <p:pic>
        <p:nvPicPr>
          <p:cNvPr id="5" name="Afbeelding 4">
            <a:extLst>
              <a:ext uri="{FF2B5EF4-FFF2-40B4-BE49-F238E27FC236}">
                <a16:creationId xmlns:a16="http://schemas.microsoft.com/office/drawing/2014/main" id="{C0CD7F79-1F52-097F-0584-C37092A701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50603" y="257515"/>
            <a:ext cx="1505712" cy="1383792"/>
          </a:xfrm>
          <a:prstGeom prst="rect">
            <a:avLst/>
          </a:prstGeom>
        </p:spPr>
      </p:pic>
    </p:spTree>
    <p:extLst>
      <p:ext uri="{BB962C8B-B14F-4D97-AF65-F5344CB8AC3E}">
        <p14:creationId xmlns:p14="http://schemas.microsoft.com/office/powerpoint/2010/main" val="383839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96B21E-076F-62CF-0455-2577F1795599}"/>
            </a:ext>
          </a:extLst>
        </p:cNvPr>
        <p:cNvGrpSpPr/>
        <p:nvPr/>
      </p:nvGrpSpPr>
      <p:grpSpPr>
        <a:xfrm>
          <a:off x="0" y="0"/>
          <a:ext cx="0" cy="0"/>
          <a:chOff x="0" y="0"/>
          <a:chExt cx="0" cy="0"/>
        </a:xfrm>
      </p:grpSpPr>
      <p:pic>
        <p:nvPicPr>
          <p:cNvPr id="2" name="Afbeelding 1">
            <a:extLst>
              <a:ext uri="{FF2B5EF4-FFF2-40B4-BE49-F238E27FC236}">
                <a16:creationId xmlns:a16="http://schemas.microsoft.com/office/drawing/2014/main" id="{F8D07158-61D0-3125-B61F-A430B43B7F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50603" y="257515"/>
            <a:ext cx="1505712" cy="1383792"/>
          </a:xfrm>
          <a:prstGeom prst="rect">
            <a:avLst/>
          </a:prstGeom>
        </p:spPr>
      </p:pic>
      <p:sp>
        <p:nvSpPr>
          <p:cNvPr id="4" name="Tekstvak 3">
            <a:extLst>
              <a:ext uri="{FF2B5EF4-FFF2-40B4-BE49-F238E27FC236}">
                <a16:creationId xmlns:a16="http://schemas.microsoft.com/office/drawing/2014/main" id="{644270D8-B13D-41D5-0F9C-89D03B1A4E52}"/>
              </a:ext>
            </a:extLst>
          </p:cNvPr>
          <p:cNvSpPr txBox="1"/>
          <p:nvPr/>
        </p:nvSpPr>
        <p:spPr>
          <a:xfrm>
            <a:off x="235685" y="274082"/>
            <a:ext cx="6094476" cy="371127"/>
          </a:xfrm>
          <a:prstGeom prst="rect">
            <a:avLst/>
          </a:prstGeom>
          <a:noFill/>
        </p:spPr>
        <p:txBody>
          <a:bodyPr wrap="square">
            <a:spAutoFit/>
          </a:bodyPr>
          <a:lstStyle/>
          <a:p>
            <a:pPr marL="114300">
              <a:lnSpc>
                <a:spcPct val="90000"/>
              </a:lnSpc>
              <a:spcAft>
                <a:spcPts val="600"/>
              </a:spcAft>
            </a:pPr>
            <a:r>
              <a:rPr lang="en-US" sz="1800" dirty="0"/>
              <a:t>1. </a:t>
            </a:r>
            <a:r>
              <a:rPr lang="en-US" sz="2000" b="1" dirty="0"/>
              <a:t>Doel van </a:t>
            </a:r>
            <a:r>
              <a:rPr lang="en-US" sz="2000" b="1" dirty="0" err="1"/>
              <a:t>deze</a:t>
            </a:r>
            <a:r>
              <a:rPr lang="en-US" sz="2000" b="1" dirty="0"/>
              <a:t> workshop</a:t>
            </a:r>
            <a:endParaRPr lang="en-US" sz="1800" b="1" dirty="0"/>
          </a:p>
        </p:txBody>
      </p:sp>
      <p:sp>
        <p:nvSpPr>
          <p:cNvPr id="6" name="Tekstvak 5">
            <a:extLst>
              <a:ext uri="{FF2B5EF4-FFF2-40B4-BE49-F238E27FC236}">
                <a16:creationId xmlns:a16="http://schemas.microsoft.com/office/drawing/2014/main" id="{EDC86027-9F1C-75FD-71CC-F622E5E86C62}"/>
              </a:ext>
            </a:extLst>
          </p:cNvPr>
          <p:cNvSpPr txBox="1"/>
          <p:nvPr/>
        </p:nvSpPr>
        <p:spPr>
          <a:xfrm>
            <a:off x="438912" y="914400"/>
            <a:ext cx="9299448" cy="369332"/>
          </a:xfrm>
          <a:prstGeom prst="rect">
            <a:avLst/>
          </a:prstGeom>
          <a:noFill/>
        </p:spPr>
        <p:txBody>
          <a:bodyPr wrap="square" rtlCol="0">
            <a:spAutoFit/>
          </a:bodyPr>
          <a:lstStyle/>
          <a:p>
            <a:r>
              <a:rPr lang="nl-NL" dirty="0"/>
              <a:t>Beeld van vroegmoderne straffen in films en series: </a:t>
            </a:r>
          </a:p>
        </p:txBody>
      </p:sp>
      <p:pic>
        <p:nvPicPr>
          <p:cNvPr id="7" name="Afbeelding 6">
            <a:extLst>
              <a:ext uri="{FF2B5EF4-FFF2-40B4-BE49-F238E27FC236}">
                <a16:creationId xmlns:a16="http://schemas.microsoft.com/office/drawing/2014/main" id="{01C48DA5-4E6B-680E-89EC-5DAD911E825D}"/>
              </a:ext>
            </a:extLst>
          </p:cNvPr>
          <p:cNvPicPr>
            <a:picLocks noChangeAspect="1"/>
          </p:cNvPicPr>
          <p:nvPr/>
        </p:nvPicPr>
        <p:blipFill>
          <a:blip r:embed="rId3"/>
          <a:stretch>
            <a:fillRect/>
          </a:stretch>
        </p:blipFill>
        <p:spPr>
          <a:xfrm>
            <a:off x="654785" y="1924050"/>
            <a:ext cx="5018413" cy="3190875"/>
          </a:xfrm>
          <a:prstGeom prst="rect">
            <a:avLst/>
          </a:prstGeom>
          <a:ln>
            <a:solidFill>
              <a:schemeClr val="accent1"/>
            </a:solidFill>
          </a:ln>
        </p:spPr>
      </p:pic>
      <p:pic>
        <p:nvPicPr>
          <p:cNvPr id="8" name="Afbeelding 7">
            <a:extLst>
              <a:ext uri="{FF2B5EF4-FFF2-40B4-BE49-F238E27FC236}">
                <a16:creationId xmlns:a16="http://schemas.microsoft.com/office/drawing/2014/main" id="{18737F86-9C40-45AE-B2AC-DE1D9B045D5E}"/>
              </a:ext>
            </a:extLst>
          </p:cNvPr>
          <p:cNvPicPr>
            <a:picLocks noChangeAspect="1"/>
          </p:cNvPicPr>
          <p:nvPr/>
        </p:nvPicPr>
        <p:blipFill>
          <a:blip r:embed="rId4"/>
          <a:stretch>
            <a:fillRect/>
          </a:stretch>
        </p:blipFill>
        <p:spPr>
          <a:xfrm>
            <a:off x="6141002" y="1924050"/>
            <a:ext cx="5018413" cy="3241986"/>
          </a:xfrm>
          <a:prstGeom prst="rect">
            <a:avLst/>
          </a:prstGeom>
        </p:spPr>
      </p:pic>
      <p:pic>
        <p:nvPicPr>
          <p:cNvPr id="9" name="Afbeelding 8">
            <a:extLst>
              <a:ext uri="{FF2B5EF4-FFF2-40B4-BE49-F238E27FC236}">
                <a16:creationId xmlns:a16="http://schemas.microsoft.com/office/drawing/2014/main" id="{3681F6BC-A2F0-9BEA-E698-52DF4C688887}"/>
              </a:ext>
            </a:extLst>
          </p:cNvPr>
          <p:cNvPicPr>
            <a:picLocks noChangeAspect="1"/>
          </p:cNvPicPr>
          <p:nvPr/>
        </p:nvPicPr>
        <p:blipFill>
          <a:blip r:embed="rId5"/>
          <a:stretch>
            <a:fillRect/>
          </a:stretch>
        </p:blipFill>
        <p:spPr>
          <a:xfrm>
            <a:off x="599131" y="1641307"/>
            <a:ext cx="5074067" cy="3803888"/>
          </a:xfrm>
          <a:prstGeom prst="rect">
            <a:avLst/>
          </a:prstGeom>
        </p:spPr>
      </p:pic>
      <p:pic>
        <p:nvPicPr>
          <p:cNvPr id="10" name="Afbeelding 9">
            <a:extLst>
              <a:ext uri="{FF2B5EF4-FFF2-40B4-BE49-F238E27FC236}">
                <a16:creationId xmlns:a16="http://schemas.microsoft.com/office/drawing/2014/main" id="{46C32D85-C8A1-711F-AF71-CCC8489A88EB}"/>
              </a:ext>
            </a:extLst>
          </p:cNvPr>
          <p:cNvPicPr>
            <a:picLocks noChangeAspect="1"/>
          </p:cNvPicPr>
          <p:nvPr/>
        </p:nvPicPr>
        <p:blipFill>
          <a:blip r:embed="rId6"/>
          <a:stretch>
            <a:fillRect/>
          </a:stretch>
        </p:blipFill>
        <p:spPr>
          <a:xfrm>
            <a:off x="5824102" y="1897452"/>
            <a:ext cx="3114675" cy="3268584"/>
          </a:xfrm>
          <a:prstGeom prst="rect">
            <a:avLst/>
          </a:prstGeom>
        </p:spPr>
      </p:pic>
      <p:pic>
        <p:nvPicPr>
          <p:cNvPr id="11" name="Afbeelding 10">
            <a:extLst>
              <a:ext uri="{FF2B5EF4-FFF2-40B4-BE49-F238E27FC236}">
                <a16:creationId xmlns:a16="http://schemas.microsoft.com/office/drawing/2014/main" id="{F1529461-E8AE-AFAF-32AF-64F52D0F5741}"/>
              </a:ext>
            </a:extLst>
          </p:cNvPr>
          <p:cNvPicPr>
            <a:picLocks noChangeAspect="1"/>
          </p:cNvPicPr>
          <p:nvPr/>
        </p:nvPicPr>
        <p:blipFill>
          <a:blip r:embed="rId7"/>
          <a:stretch>
            <a:fillRect/>
          </a:stretch>
        </p:blipFill>
        <p:spPr>
          <a:xfrm>
            <a:off x="8843527" y="1897452"/>
            <a:ext cx="3018959" cy="3268584"/>
          </a:xfrm>
          <a:prstGeom prst="rect">
            <a:avLst/>
          </a:prstGeom>
        </p:spPr>
      </p:pic>
    </p:spTree>
    <p:extLst>
      <p:ext uri="{BB962C8B-B14F-4D97-AF65-F5344CB8AC3E}">
        <p14:creationId xmlns:p14="http://schemas.microsoft.com/office/powerpoint/2010/main" val="2574869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110427-4495-63F3-C01E-39CE550787D2}"/>
            </a:ext>
          </a:extLst>
        </p:cNvPr>
        <p:cNvGrpSpPr/>
        <p:nvPr/>
      </p:nvGrpSpPr>
      <p:grpSpPr>
        <a:xfrm>
          <a:off x="0" y="0"/>
          <a:ext cx="0" cy="0"/>
          <a:chOff x="0" y="0"/>
          <a:chExt cx="0" cy="0"/>
        </a:xfrm>
      </p:grpSpPr>
      <p:pic>
        <p:nvPicPr>
          <p:cNvPr id="2" name="Afbeelding 1">
            <a:extLst>
              <a:ext uri="{FF2B5EF4-FFF2-40B4-BE49-F238E27FC236}">
                <a16:creationId xmlns:a16="http://schemas.microsoft.com/office/drawing/2014/main" id="{E22E6539-D23C-BDA6-C544-F4AD6B0145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50603" y="257515"/>
            <a:ext cx="1505712" cy="1383792"/>
          </a:xfrm>
          <a:prstGeom prst="rect">
            <a:avLst/>
          </a:prstGeom>
        </p:spPr>
      </p:pic>
      <p:sp>
        <p:nvSpPr>
          <p:cNvPr id="3" name="Tekstvak 2">
            <a:extLst>
              <a:ext uri="{FF2B5EF4-FFF2-40B4-BE49-F238E27FC236}">
                <a16:creationId xmlns:a16="http://schemas.microsoft.com/office/drawing/2014/main" id="{F954FEC3-D553-AD0F-1E84-09A4C30AC255}"/>
              </a:ext>
            </a:extLst>
          </p:cNvPr>
          <p:cNvSpPr txBox="1"/>
          <p:nvPr/>
        </p:nvSpPr>
        <p:spPr>
          <a:xfrm>
            <a:off x="235685" y="274082"/>
            <a:ext cx="6094476" cy="371127"/>
          </a:xfrm>
          <a:prstGeom prst="rect">
            <a:avLst/>
          </a:prstGeom>
          <a:noFill/>
        </p:spPr>
        <p:txBody>
          <a:bodyPr wrap="square">
            <a:spAutoFit/>
          </a:bodyPr>
          <a:lstStyle/>
          <a:p>
            <a:pPr marL="114300">
              <a:lnSpc>
                <a:spcPct val="90000"/>
              </a:lnSpc>
              <a:spcAft>
                <a:spcPts val="600"/>
              </a:spcAft>
            </a:pPr>
            <a:r>
              <a:rPr lang="en-US" sz="1800" dirty="0"/>
              <a:t>1. </a:t>
            </a:r>
            <a:r>
              <a:rPr lang="en-US" sz="2000" b="1" dirty="0"/>
              <a:t>Doel van </a:t>
            </a:r>
            <a:r>
              <a:rPr lang="en-US" sz="2000" b="1" dirty="0" err="1"/>
              <a:t>deze</a:t>
            </a:r>
            <a:r>
              <a:rPr lang="en-US" sz="2000" b="1" dirty="0"/>
              <a:t> workshop</a:t>
            </a:r>
            <a:endParaRPr lang="en-US" sz="1800" b="1" dirty="0"/>
          </a:p>
        </p:txBody>
      </p:sp>
      <p:sp>
        <p:nvSpPr>
          <p:cNvPr id="4" name="Tekstvak 3">
            <a:extLst>
              <a:ext uri="{FF2B5EF4-FFF2-40B4-BE49-F238E27FC236}">
                <a16:creationId xmlns:a16="http://schemas.microsoft.com/office/drawing/2014/main" id="{70402BBE-2CC1-5954-A50F-C00C5F0150A4}"/>
              </a:ext>
            </a:extLst>
          </p:cNvPr>
          <p:cNvSpPr txBox="1"/>
          <p:nvPr/>
        </p:nvSpPr>
        <p:spPr>
          <a:xfrm>
            <a:off x="438912" y="914400"/>
            <a:ext cx="9299448" cy="4801314"/>
          </a:xfrm>
          <a:prstGeom prst="rect">
            <a:avLst/>
          </a:prstGeom>
          <a:noFill/>
        </p:spPr>
        <p:txBody>
          <a:bodyPr wrap="square" rtlCol="0">
            <a:spAutoFit/>
          </a:bodyPr>
          <a:lstStyle/>
          <a:p>
            <a:r>
              <a:rPr lang="nl-NL" dirty="0"/>
              <a:t>Waar komt dit beeld vandaan?:</a:t>
            </a:r>
          </a:p>
          <a:p>
            <a:endParaRPr lang="nl-NL" dirty="0"/>
          </a:p>
          <a:p>
            <a:r>
              <a:rPr lang="nl-NL" dirty="0"/>
              <a:t>E.J. Broers, </a:t>
            </a:r>
            <a:r>
              <a:rPr lang="nl-NL" i="1" dirty="0"/>
              <a:t>Rabauwen, vagebonden en lediggangers: criminele voorouders berecht en bestraft </a:t>
            </a:r>
            <a:r>
              <a:rPr lang="nl-NL" dirty="0"/>
              <a:t>(Apeldoorn, 2017), 64: </a:t>
            </a:r>
          </a:p>
          <a:p>
            <a:endParaRPr lang="nl-NL" dirty="0"/>
          </a:p>
          <a:p>
            <a:r>
              <a:rPr lang="nl-NL" dirty="0"/>
              <a:t>‘</a:t>
            </a:r>
            <a:r>
              <a:rPr lang="nl-NL" i="1" dirty="0"/>
              <a:t>De oude Brabantse rechtsgewoonte dat iemand die opzettelijk brand had gesticht tot de vuurdood moest worden veroordeeld, was bevestigd door de wetgever in een verordening uit 1707, opgesteld voor allerlei vormen van zware criminaliteit, waaronder brandstichting. Daarin was bepaald dat de rechter de pleger van een ernstig misdrijf moest straffen ‘met den </a:t>
            </a:r>
            <a:r>
              <a:rPr lang="nl-NL" i="1" dirty="0" err="1"/>
              <a:t>vuyre</a:t>
            </a:r>
            <a:r>
              <a:rPr lang="nl-NL" i="1" dirty="0"/>
              <a:t>, ofte op een rad of </a:t>
            </a:r>
            <a:r>
              <a:rPr lang="nl-NL" i="1" dirty="0" err="1"/>
              <a:t>andersinds</a:t>
            </a:r>
            <a:r>
              <a:rPr lang="nl-NL" i="1" dirty="0"/>
              <a:t>, na </a:t>
            </a:r>
            <a:r>
              <a:rPr lang="nl-NL" i="1" dirty="0" err="1"/>
              <a:t>gelegeheyt</a:t>
            </a:r>
            <a:r>
              <a:rPr lang="nl-NL" i="1" dirty="0"/>
              <a:t> van de </a:t>
            </a:r>
            <a:r>
              <a:rPr lang="nl-NL" i="1" dirty="0" err="1"/>
              <a:t>misdaadt</a:t>
            </a:r>
            <a:r>
              <a:rPr lang="nl-NL" i="1" dirty="0"/>
              <a:t>’</a:t>
            </a:r>
            <a:r>
              <a:rPr lang="nl-NL" dirty="0"/>
              <a:t>.’</a:t>
            </a:r>
          </a:p>
          <a:p>
            <a:endParaRPr lang="nl-NL" dirty="0"/>
          </a:p>
          <a:p>
            <a:r>
              <a:rPr lang="nl-NL" dirty="0"/>
              <a:t>H. Steensma, </a:t>
            </a:r>
            <a:r>
              <a:rPr lang="nl-NL" i="1" dirty="0"/>
              <a:t>Straffen door de eeuwen heen: de beul, het tuchthuis en de gevangenis </a:t>
            </a:r>
            <a:r>
              <a:rPr lang="nl-NL" dirty="0"/>
              <a:t>(Franeker, 1981), 8: </a:t>
            </a:r>
          </a:p>
          <a:p>
            <a:endParaRPr lang="nl-NL" dirty="0"/>
          </a:p>
          <a:p>
            <a:r>
              <a:rPr lang="nl-NL" dirty="0"/>
              <a:t>‘</a:t>
            </a:r>
            <a:r>
              <a:rPr lang="nl-NL" i="1" dirty="0"/>
              <a:t>Deze executies vonden plaats op een daartoe bestaand of van te voren opgericht schavot voor het stadhuis of op het marktplein, in ieder geval op een plaats waar veel mensen de terechtstelling bij konden wonen er voornamelijk lering uit konden trekken</a:t>
            </a:r>
            <a:r>
              <a:rPr lang="nl-NL" dirty="0"/>
              <a:t>.’</a:t>
            </a:r>
          </a:p>
        </p:txBody>
      </p:sp>
    </p:spTree>
    <p:extLst>
      <p:ext uri="{BB962C8B-B14F-4D97-AF65-F5344CB8AC3E}">
        <p14:creationId xmlns:p14="http://schemas.microsoft.com/office/powerpoint/2010/main" val="2578326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6" end="6"/>
                                            </p:txEl>
                                          </p:spTgt>
                                        </p:tgtEl>
                                        <p:attrNameLst>
                                          <p:attrName>style.visibility</p:attrName>
                                        </p:attrNameLst>
                                      </p:cBhvr>
                                      <p:to>
                                        <p:strVal val="visible"/>
                                      </p:to>
                                    </p:set>
                                    <p:anim calcmode="lin" valueType="num">
                                      <p:cBhvr additive="base">
                                        <p:cTn id="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6" end="6"/>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8" end="8"/>
                                            </p:txEl>
                                          </p:spTgt>
                                        </p:tgtEl>
                                        <p:attrNameLst>
                                          <p:attrName>style.visibility</p:attrName>
                                        </p:attrNameLst>
                                      </p:cBhvr>
                                      <p:to>
                                        <p:strVal val="visible"/>
                                      </p:to>
                                    </p:set>
                                    <p:anim calcmode="lin" valueType="num">
                                      <p:cBhvr additive="base">
                                        <p:cTn id="11"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601F90-00A9-3109-2A80-1BEA93A57648}"/>
            </a:ext>
          </a:extLst>
        </p:cNvPr>
        <p:cNvGrpSpPr/>
        <p:nvPr/>
      </p:nvGrpSpPr>
      <p:grpSpPr>
        <a:xfrm>
          <a:off x="0" y="0"/>
          <a:ext cx="0" cy="0"/>
          <a:chOff x="0" y="0"/>
          <a:chExt cx="0" cy="0"/>
        </a:xfrm>
      </p:grpSpPr>
      <p:pic>
        <p:nvPicPr>
          <p:cNvPr id="2" name="Afbeelding 1">
            <a:extLst>
              <a:ext uri="{FF2B5EF4-FFF2-40B4-BE49-F238E27FC236}">
                <a16:creationId xmlns:a16="http://schemas.microsoft.com/office/drawing/2014/main" id="{2C8E2601-128E-5EBE-02A4-F7CE6C524D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50603" y="257515"/>
            <a:ext cx="1505712" cy="1383792"/>
          </a:xfrm>
          <a:prstGeom prst="rect">
            <a:avLst/>
          </a:prstGeom>
        </p:spPr>
      </p:pic>
      <p:sp>
        <p:nvSpPr>
          <p:cNvPr id="3" name="Tekstvak 2">
            <a:extLst>
              <a:ext uri="{FF2B5EF4-FFF2-40B4-BE49-F238E27FC236}">
                <a16:creationId xmlns:a16="http://schemas.microsoft.com/office/drawing/2014/main" id="{D291F998-8A55-0BF7-3A94-E4F72289820F}"/>
              </a:ext>
            </a:extLst>
          </p:cNvPr>
          <p:cNvSpPr txBox="1"/>
          <p:nvPr/>
        </p:nvSpPr>
        <p:spPr>
          <a:xfrm>
            <a:off x="235685" y="274082"/>
            <a:ext cx="6094476" cy="371127"/>
          </a:xfrm>
          <a:prstGeom prst="rect">
            <a:avLst/>
          </a:prstGeom>
          <a:noFill/>
        </p:spPr>
        <p:txBody>
          <a:bodyPr wrap="square">
            <a:spAutoFit/>
          </a:bodyPr>
          <a:lstStyle/>
          <a:p>
            <a:pPr marL="114300">
              <a:lnSpc>
                <a:spcPct val="90000"/>
              </a:lnSpc>
              <a:spcAft>
                <a:spcPts val="600"/>
              </a:spcAft>
            </a:pPr>
            <a:r>
              <a:rPr lang="en-US" sz="1800" dirty="0"/>
              <a:t>1. </a:t>
            </a:r>
            <a:r>
              <a:rPr lang="en-US" sz="2000" b="1" dirty="0"/>
              <a:t>Doel van </a:t>
            </a:r>
            <a:r>
              <a:rPr lang="en-US" sz="2000" b="1" dirty="0" err="1"/>
              <a:t>deze</a:t>
            </a:r>
            <a:r>
              <a:rPr lang="en-US" sz="2000" b="1" dirty="0"/>
              <a:t> workshop</a:t>
            </a:r>
            <a:endParaRPr lang="en-US" sz="1800" b="1" dirty="0"/>
          </a:p>
        </p:txBody>
      </p:sp>
      <p:sp>
        <p:nvSpPr>
          <p:cNvPr id="4" name="Tekstvak 3">
            <a:extLst>
              <a:ext uri="{FF2B5EF4-FFF2-40B4-BE49-F238E27FC236}">
                <a16:creationId xmlns:a16="http://schemas.microsoft.com/office/drawing/2014/main" id="{DCB7C165-5941-FC20-1D8C-EE7D9496B133}"/>
              </a:ext>
            </a:extLst>
          </p:cNvPr>
          <p:cNvSpPr txBox="1"/>
          <p:nvPr/>
        </p:nvSpPr>
        <p:spPr>
          <a:xfrm>
            <a:off x="438912" y="914400"/>
            <a:ext cx="9299448" cy="369332"/>
          </a:xfrm>
          <a:prstGeom prst="rect">
            <a:avLst/>
          </a:prstGeom>
          <a:noFill/>
        </p:spPr>
        <p:txBody>
          <a:bodyPr wrap="square" rtlCol="0">
            <a:spAutoFit/>
          </a:bodyPr>
          <a:lstStyle/>
          <a:p>
            <a:r>
              <a:rPr lang="nl-NL" dirty="0"/>
              <a:t>Prenten e.a. afbeeldingen uit de tijd zelf komen overeen met hedendaagse representatie:</a:t>
            </a:r>
          </a:p>
        </p:txBody>
      </p:sp>
      <p:pic>
        <p:nvPicPr>
          <p:cNvPr id="6" name="Afbeelding 5" descr="Afbeelding met verven, tekening, schets, Drukkunst&#10;&#10;Door AI gegenereerde inhoud is mogelijk onjuist.">
            <a:extLst>
              <a:ext uri="{FF2B5EF4-FFF2-40B4-BE49-F238E27FC236}">
                <a16:creationId xmlns:a16="http://schemas.microsoft.com/office/drawing/2014/main" id="{1986F71D-614E-0613-2AE0-33A160D67F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7597" y="1283732"/>
            <a:ext cx="7620000" cy="5205984"/>
          </a:xfrm>
          <a:prstGeom prst="rect">
            <a:avLst/>
          </a:prstGeom>
        </p:spPr>
      </p:pic>
      <p:pic>
        <p:nvPicPr>
          <p:cNvPr id="8" name="Afbeelding 7" descr="Afbeelding met tekening, schets, kunst, verven&#10;&#10;Door AI gegenereerde inhoud is mogelijk onjuist.">
            <a:extLst>
              <a:ext uri="{FF2B5EF4-FFF2-40B4-BE49-F238E27FC236}">
                <a16:creationId xmlns:a16="http://schemas.microsoft.com/office/drawing/2014/main" id="{1C21C9CC-3D4A-BB39-F8CD-F90EA712AF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7597" y="1306048"/>
            <a:ext cx="7620000" cy="5323352"/>
          </a:xfrm>
          <a:prstGeom prst="rect">
            <a:avLst/>
          </a:prstGeom>
        </p:spPr>
      </p:pic>
      <p:pic>
        <p:nvPicPr>
          <p:cNvPr id="10" name="Afbeelding 9" descr="Afbeelding met tekst, tekening, windmolen, buitenshuis&#10;&#10;Door AI gegenereerde inhoud is mogelijk onjuist.">
            <a:extLst>
              <a:ext uri="{FF2B5EF4-FFF2-40B4-BE49-F238E27FC236}">
                <a16:creationId xmlns:a16="http://schemas.microsoft.com/office/drawing/2014/main" id="{52B5C536-4D57-390A-95F2-C31DB8CAA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6697" y="1239741"/>
            <a:ext cx="7870900" cy="5455965"/>
          </a:xfrm>
          <a:prstGeom prst="rect">
            <a:avLst/>
          </a:prstGeom>
        </p:spPr>
      </p:pic>
      <p:pic>
        <p:nvPicPr>
          <p:cNvPr id="12" name="Afbeelding 11">
            <a:extLst>
              <a:ext uri="{FF2B5EF4-FFF2-40B4-BE49-F238E27FC236}">
                <a16:creationId xmlns:a16="http://schemas.microsoft.com/office/drawing/2014/main" id="{BEE60CBA-CA40-6AE7-F306-74EF57E7AF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16833" y="1239741"/>
            <a:ext cx="7920763" cy="5470853"/>
          </a:xfrm>
          <a:prstGeom prst="rect">
            <a:avLst/>
          </a:prstGeom>
        </p:spPr>
      </p:pic>
    </p:spTree>
    <p:extLst>
      <p:ext uri="{BB962C8B-B14F-4D97-AF65-F5344CB8AC3E}">
        <p14:creationId xmlns:p14="http://schemas.microsoft.com/office/powerpoint/2010/main" val="977682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A17D16C-9599-B861-EFB6-29619525C71C}"/>
            </a:ext>
          </a:extLst>
        </p:cNvPr>
        <p:cNvGrpSpPr/>
        <p:nvPr/>
      </p:nvGrpSpPr>
      <p:grpSpPr>
        <a:xfrm>
          <a:off x="0" y="0"/>
          <a:ext cx="0" cy="0"/>
          <a:chOff x="0" y="0"/>
          <a:chExt cx="0" cy="0"/>
        </a:xfrm>
      </p:grpSpPr>
      <p:sp useBgFill="1">
        <p:nvSpPr>
          <p:cNvPr id="13" name="p!!Rectangle">
            <a:extLst>
              <a:ext uri="{FF2B5EF4-FFF2-40B4-BE49-F238E27FC236}">
                <a16:creationId xmlns:a16="http://schemas.microsoft.com/office/drawing/2014/main" id="{E0B3B37B-5EEE-4DC4-802A-66F9A2C94B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Afbeelding 7">
            <a:extLst>
              <a:ext uri="{FF2B5EF4-FFF2-40B4-BE49-F238E27FC236}">
                <a16:creationId xmlns:a16="http://schemas.microsoft.com/office/drawing/2014/main" id="{820780C0-5DE1-6D12-3F82-903A5B145718}"/>
              </a:ext>
            </a:extLst>
          </p:cNvPr>
          <p:cNvPicPr>
            <a:picLocks noChangeAspect="1"/>
          </p:cNvPicPr>
          <p:nvPr/>
        </p:nvPicPr>
        <p:blipFill>
          <a:blip r:embed="rId2">
            <a:extLst>
              <a:ext uri="{28A0092B-C50C-407E-A947-70E740481C1C}">
                <a14:useLocalDpi xmlns:a14="http://schemas.microsoft.com/office/drawing/2010/main" val="0"/>
              </a:ext>
            </a:extLst>
          </a:blip>
          <a:srcRect t="10842" b="5825"/>
          <a:stretch>
            <a:fillRect/>
          </a:stretch>
        </p:blipFill>
        <p:spPr>
          <a:xfrm>
            <a:off x="20" y="10"/>
            <a:ext cx="12191980" cy="6857990"/>
          </a:xfrm>
          <a:prstGeom prst="rect">
            <a:avLst/>
          </a:prstGeom>
        </p:spPr>
      </p:pic>
      <p:sp useBgFill="1">
        <p:nvSpPr>
          <p:cNvPr id="15" name="m!!text rectangle">
            <a:extLst>
              <a:ext uri="{FF2B5EF4-FFF2-40B4-BE49-F238E27FC236}">
                <a16:creationId xmlns:a16="http://schemas.microsoft.com/office/drawing/2014/main" id="{494CEDA0-FD8E-491B-8792-69F93BDA39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40079" y="633619"/>
            <a:ext cx="4279383" cy="5495925"/>
          </a:xfrm>
          <a:prstGeom prst="rect">
            <a:avLst/>
          </a:prstGeom>
          <a:ln w="9525">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kstvak 2">
            <a:extLst>
              <a:ext uri="{FF2B5EF4-FFF2-40B4-BE49-F238E27FC236}">
                <a16:creationId xmlns:a16="http://schemas.microsoft.com/office/drawing/2014/main" id="{B2079FC0-0C57-647D-389A-31EC858451F5}"/>
              </a:ext>
            </a:extLst>
          </p:cNvPr>
          <p:cNvSpPr txBox="1"/>
          <p:nvPr/>
        </p:nvSpPr>
        <p:spPr>
          <a:xfrm>
            <a:off x="7673449" y="980368"/>
            <a:ext cx="3666744" cy="1106424"/>
          </a:xfrm>
          <a:prstGeom prst="rect">
            <a:avLst/>
          </a:prstGeom>
        </p:spPr>
        <p:txBody>
          <a:bodyPr vert="horz" lIns="91440" tIns="45720" rIns="91440" bIns="45720" rtlCol="0" anchor="ctr">
            <a:normAutofit/>
          </a:bodyPr>
          <a:lstStyle/>
          <a:p>
            <a:pPr marL="114300">
              <a:lnSpc>
                <a:spcPct val="90000"/>
              </a:lnSpc>
              <a:spcBef>
                <a:spcPct val="0"/>
              </a:spcBef>
              <a:spcAft>
                <a:spcPts val="600"/>
              </a:spcAft>
            </a:pPr>
            <a:r>
              <a:rPr lang="en-US" sz="2600">
                <a:latin typeface="+mj-lt"/>
                <a:ea typeface="+mj-ea"/>
                <a:cs typeface="+mj-cs"/>
              </a:rPr>
              <a:t>1. </a:t>
            </a:r>
            <a:r>
              <a:rPr lang="en-US" sz="2600" b="1">
                <a:latin typeface="+mj-lt"/>
                <a:ea typeface="+mj-ea"/>
                <a:cs typeface="+mj-cs"/>
              </a:rPr>
              <a:t>Doel van deze workshop</a:t>
            </a:r>
          </a:p>
        </p:txBody>
      </p:sp>
      <p:sp>
        <p:nvSpPr>
          <p:cNvPr id="21" name="m!!accent">
            <a:extLst>
              <a:ext uri="{FF2B5EF4-FFF2-40B4-BE49-F238E27FC236}">
                <a16:creationId xmlns:a16="http://schemas.microsoft.com/office/drawing/2014/main" id="{0FD3EBBB-DFE8-4525-B1BF-BE7BBC8DFA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76071" y="116128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2" name="Rectangle 18">
            <a:extLst>
              <a:ext uri="{FF2B5EF4-FFF2-40B4-BE49-F238E27FC236}">
                <a16:creationId xmlns:a16="http://schemas.microsoft.com/office/drawing/2014/main" id="{A9362A14-6FB8-4FFC-AAA0-2E5AFF8A8D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1577" y="2113280"/>
            <a:ext cx="3502152"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Tekstvak 3">
            <a:extLst>
              <a:ext uri="{FF2B5EF4-FFF2-40B4-BE49-F238E27FC236}">
                <a16:creationId xmlns:a16="http://schemas.microsoft.com/office/drawing/2014/main" id="{20BCDF49-F6F1-C048-E2AE-2F6FC71985B2}"/>
              </a:ext>
            </a:extLst>
          </p:cNvPr>
          <p:cNvSpPr txBox="1"/>
          <p:nvPr/>
        </p:nvSpPr>
        <p:spPr>
          <a:xfrm>
            <a:off x="7673449" y="2354199"/>
            <a:ext cx="3666744" cy="3461331"/>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sz="1400"/>
              <a:t>Trapsgewijs komen we zo uit bij de primaire bronnen;</a:t>
            </a:r>
          </a:p>
          <a:p>
            <a:pPr indent="-228600">
              <a:lnSpc>
                <a:spcPct val="90000"/>
              </a:lnSpc>
              <a:spcAft>
                <a:spcPts val="600"/>
              </a:spcAft>
              <a:buFont typeface="Arial" panose="020B0604020202020204" pitchFamily="34" charset="0"/>
              <a:buChar char="•"/>
            </a:pPr>
            <a:endParaRPr lang="en-US" sz="1400"/>
          </a:p>
          <a:p>
            <a:pPr marL="285750" indent="-228600">
              <a:lnSpc>
                <a:spcPct val="90000"/>
              </a:lnSpc>
              <a:spcAft>
                <a:spcPts val="600"/>
              </a:spcAft>
              <a:buFont typeface="Arial" panose="020B0604020202020204" pitchFamily="34" charset="0"/>
              <a:buChar char="•"/>
            </a:pPr>
            <a:r>
              <a:rPr lang="en-US" sz="1400"/>
              <a:t>Dichter op het verleden kom je niet;</a:t>
            </a:r>
          </a:p>
          <a:p>
            <a:pPr indent="-228600">
              <a:lnSpc>
                <a:spcPct val="90000"/>
              </a:lnSpc>
              <a:spcAft>
                <a:spcPts val="600"/>
              </a:spcAft>
              <a:buFont typeface="Arial" panose="020B0604020202020204" pitchFamily="34" charset="0"/>
              <a:buChar char="•"/>
            </a:pPr>
            <a:endParaRPr lang="en-US" sz="1400"/>
          </a:p>
          <a:p>
            <a:pPr marL="285750" indent="-228600">
              <a:lnSpc>
                <a:spcPct val="90000"/>
              </a:lnSpc>
              <a:spcAft>
                <a:spcPts val="600"/>
              </a:spcAft>
              <a:buFont typeface="Arial" panose="020B0604020202020204" pitchFamily="34" charset="0"/>
              <a:buChar char="•"/>
            </a:pPr>
            <a:r>
              <a:rPr lang="en-US" sz="1400"/>
              <a:t>Aan het einde van deze workshop weet je precies waar welke informatie te halen is. In dit geval: logistieke kosten en de context rondom een executiegang;</a:t>
            </a:r>
          </a:p>
          <a:p>
            <a:pPr indent="-228600">
              <a:lnSpc>
                <a:spcPct val="90000"/>
              </a:lnSpc>
              <a:spcAft>
                <a:spcPts val="600"/>
              </a:spcAft>
              <a:buFont typeface="Arial" panose="020B0604020202020204" pitchFamily="34" charset="0"/>
              <a:buChar char="•"/>
            </a:pPr>
            <a:endParaRPr lang="en-US" sz="1400"/>
          </a:p>
          <a:p>
            <a:pPr marL="285750" indent="-228600">
              <a:lnSpc>
                <a:spcPct val="90000"/>
              </a:lnSpc>
              <a:spcAft>
                <a:spcPts val="600"/>
              </a:spcAft>
              <a:buFont typeface="Arial" panose="020B0604020202020204" pitchFamily="34" charset="0"/>
              <a:buChar char="•"/>
            </a:pPr>
            <a:r>
              <a:rPr lang="en-US" sz="1400"/>
              <a:t>Het is een voorbeeld van levenswijze en de wereld van de vroegmoderne mens, primair bewijs is hiervoor te halen in de archieven van het dorpsbestuur.</a:t>
            </a:r>
          </a:p>
        </p:txBody>
      </p:sp>
    </p:spTree>
    <p:extLst>
      <p:ext uri="{BB962C8B-B14F-4D97-AF65-F5344CB8AC3E}">
        <p14:creationId xmlns:p14="http://schemas.microsoft.com/office/powerpoint/2010/main" val="3197495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51F7307-4867-F268-ED1E-29045FB5444C}"/>
            </a:ext>
          </a:extLst>
        </p:cNvPr>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kstvak 2">
            <a:extLst>
              <a:ext uri="{FF2B5EF4-FFF2-40B4-BE49-F238E27FC236}">
                <a16:creationId xmlns:a16="http://schemas.microsoft.com/office/drawing/2014/main" id="{45F13588-948B-AB40-6A99-C03C5F146A5D}"/>
              </a:ext>
            </a:extLst>
          </p:cNvPr>
          <p:cNvSpPr txBox="1"/>
          <p:nvPr/>
        </p:nvSpPr>
        <p:spPr>
          <a:xfrm>
            <a:off x="838200" y="609600"/>
            <a:ext cx="3739341" cy="1330839"/>
          </a:xfrm>
          <a:prstGeom prst="rect">
            <a:avLst/>
          </a:prstGeom>
        </p:spPr>
        <p:txBody>
          <a:bodyPr vert="horz" lIns="91440" tIns="45720" rIns="91440" bIns="45720" rtlCol="0" anchor="ctr">
            <a:normAutofit/>
          </a:bodyPr>
          <a:lstStyle/>
          <a:p>
            <a:pPr marL="114300">
              <a:lnSpc>
                <a:spcPct val="90000"/>
              </a:lnSpc>
              <a:spcBef>
                <a:spcPct val="0"/>
              </a:spcBef>
              <a:spcAft>
                <a:spcPts val="600"/>
              </a:spcAft>
            </a:pPr>
            <a:r>
              <a:rPr lang="en-US" sz="2100" kern="1200">
                <a:solidFill>
                  <a:schemeClr val="tx1"/>
                </a:solidFill>
                <a:latin typeface="+mj-lt"/>
                <a:ea typeface="+mj-ea"/>
                <a:cs typeface="+mj-cs"/>
              </a:rPr>
              <a:t>2. </a:t>
            </a:r>
            <a:r>
              <a:rPr lang="en-US" sz="2100" b="1" kern="1200">
                <a:solidFill>
                  <a:schemeClr val="tx1"/>
                </a:solidFill>
                <a:latin typeface="+mj-lt"/>
                <a:ea typeface="+mj-ea"/>
                <a:cs typeface="+mj-cs"/>
              </a:rPr>
              <a:t>De Heerlijkheid Hilvarenbeek: grondgebied, dorpen en jurisdictie</a:t>
            </a:r>
          </a:p>
        </p:txBody>
      </p:sp>
      <p:sp>
        <p:nvSpPr>
          <p:cNvPr id="4" name="Tekstvak 3">
            <a:extLst>
              <a:ext uri="{FF2B5EF4-FFF2-40B4-BE49-F238E27FC236}">
                <a16:creationId xmlns:a16="http://schemas.microsoft.com/office/drawing/2014/main" id="{CC6FE726-5DC9-874C-9F8C-7AC061E4642D}"/>
              </a:ext>
            </a:extLst>
          </p:cNvPr>
          <p:cNvSpPr txBox="1"/>
          <p:nvPr/>
        </p:nvSpPr>
        <p:spPr>
          <a:xfrm>
            <a:off x="862366" y="2194102"/>
            <a:ext cx="3427001" cy="3908586"/>
          </a:xfrm>
          <a:prstGeom prst="rect">
            <a:avLst/>
          </a:prstGeom>
        </p:spPr>
        <p:txBody>
          <a:bodyPr vert="horz" lIns="91440" tIns="45720" rIns="91440" bIns="45720" rtlCol="0">
            <a:noAutofit/>
          </a:bodyPr>
          <a:lstStyle/>
          <a:p>
            <a:pPr indent="-228600">
              <a:lnSpc>
                <a:spcPct val="90000"/>
              </a:lnSpc>
              <a:spcAft>
                <a:spcPts val="600"/>
              </a:spcAft>
              <a:buFont typeface="Arial" panose="020B0604020202020204" pitchFamily="34" charset="0"/>
              <a:buChar char="•"/>
            </a:pPr>
            <a:r>
              <a:rPr lang="en-US" sz="1200" b="1" dirty="0" err="1"/>
              <a:t>Heerlijkheid</a:t>
            </a:r>
            <a:r>
              <a:rPr lang="en-US" sz="1200" b="1" dirty="0"/>
              <a:t>?: </a:t>
            </a:r>
          </a:p>
          <a:p>
            <a:pPr indent="-228600">
              <a:lnSpc>
                <a:spcPct val="90000"/>
              </a:lnSpc>
              <a:spcAft>
                <a:spcPts val="600"/>
              </a:spcAft>
              <a:buFont typeface="Arial" panose="020B0604020202020204" pitchFamily="34" charset="0"/>
              <a:buChar char="•"/>
            </a:pPr>
            <a:endParaRPr lang="en-US" sz="1200" dirty="0"/>
          </a:p>
          <a:p>
            <a:pPr marL="285750" indent="-228600">
              <a:lnSpc>
                <a:spcPct val="90000"/>
              </a:lnSpc>
              <a:spcAft>
                <a:spcPts val="600"/>
              </a:spcAft>
              <a:buFont typeface="Arial" panose="020B0604020202020204" pitchFamily="34" charset="0"/>
              <a:buChar char="•"/>
            </a:pPr>
            <a:r>
              <a:rPr lang="en-US" sz="1200" dirty="0"/>
              <a:t>‘Het </a:t>
            </a:r>
            <a:r>
              <a:rPr lang="en-US" sz="1200" dirty="0" err="1"/>
              <a:t>domein</a:t>
            </a:r>
            <a:r>
              <a:rPr lang="en-US" sz="1200" dirty="0"/>
              <a:t> </a:t>
            </a:r>
            <a:r>
              <a:rPr lang="en-US" sz="1200" dirty="0" err="1"/>
              <a:t>waar</a:t>
            </a:r>
            <a:r>
              <a:rPr lang="en-US" sz="1200" dirty="0"/>
              <a:t> alle </a:t>
            </a:r>
            <a:r>
              <a:rPr lang="en-US" sz="1200" dirty="0" err="1"/>
              <a:t>goederen</a:t>
            </a:r>
            <a:r>
              <a:rPr lang="en-US" sz="1200" dirty="0"/>
              <a:t> en </a:t>
            </a:r>
            <a:r>
              <a:rPr lang="en-US" sz="1200" dirty="0" err="1"/>
              <a:t>rechten</a:t>
            </a:r>
            <a:r>
              <a:rPr lang="en-US" sz="1200" dirty="0"/>
              <a:t> in </a:t>
            </a:r>
            <a:r>
              <a:rPr lang="en-US" sz="1200" dirty="0" err="1"/>
              <a:t>handen</a:t>
            </a:r>
            <a:r>
              <a:rPr lang="en-US" sz="1200" dirty="0"/>
              <a:t> </a:t>
            </a:r>
            <a:r>
              <a:rPr lang="en-US" sz="1200" dirty="0" err="1"/>
              <a:t>waren</a:t>
            </a:r>
            <a:r>
              <a:rPr lang="en-US" sz="1200" dirty="0"/>
              <a:t> van de </a:t>
            </a:r>
            <a:r>
              <a:rPr lang="en-US" sz="1200" dirty="0" err="1"/>
              <a:t>persoon</a:t>
            </a:r>
            <a:r>
              <a:rPr lang="en-US" sz="1200" dirty="0"/>
              <a:t> die er </a:t>
            </a:r>
            <a:r>
              <a:rPr lang="en-US" sz="1200" dirty="0" err="1"/>
              <a:t>heer</a:t>
            </a:r>
            <a:r>
              <a:rPr lang="en-US" sz="1200" dirty="0"/>
              <a:t> was’;</a:t>
            </a:r>
          </a:p>
          <a:p>
            <a:pPr indent="-228600">
              <a:lnSpc>
                <a:spcPct val="90000"/>
              </a:lnSpc>
              <a:spcAft>
                <a:spcPts val="600"/>
              </a:spcAft>
              <a:buFont typeface="Arial" panose="020B0604020202020204" pitchFamily="34" charset="0"/>
              <a:buChar char="•"/>
            </a:pPr>
            <a:endParaRPr lang="en-US" sz="1200" dirty="0"/>
          </a:p>
          <a:p>
            <a:pPr marL="285750" indent="-228600">
              <a:lnSpc>
                <a:spcPct val="90000"/>
              </a:lnSpc>
              <a:spcAft>
                <a:spcPts val="600"/>
              </a:spcAft>
              <a:buFont typeface="Arial" panose="020B0604020202020204" pitchFamily="34" charset="0"/>
              <a:buChar char="•"/>
            </a:pPr>
            <a:r>
              <a:rPr lang="en-US" sz="1200" dirty="0"/>
              <a:t>‘De </a:t>
            </a:r>
            <a:r>
              <a:rPr lang="en-US" sz="1200" dirty="0" err="1"/>
              <a:t>heer</a:t>
            </a:r>
            <a:r>
              <a:rPr lang="en-US" sz="1200" dirty="0"/>
              <a:t> </a:t>
            </a:r>
            <a:r>
              <a:rPr lang="en-US" sz="1200" dirty="0" err="1"/>
              <a:t>bezat</a:t>
            </a:r>
            <a:r>
              <a:rPr lang="en-US" sz="1200" dirty="0"/>
              <a:t> </a:t>
            </a:r>
            <a:r>
              <a:rPr lang="en-US" sz="1200" dirty="0" err="1"/>
              <a:t>rechterlijke</a:t>
            </a:r>
            <a:r>
              <a:rPr lang="en-US" sz="1200" dirty="0"/>
              <a:t> </a:t>
            </a:r>
            <a:r>
              <a:rPr lang="en-US" sz="1200" dirty="0" err="1"/>
              <a:t>macht</a:t>
            </a:r>
            <a:r>
              <a:rPr lang="en-US" sz="1200" dirty="0"/>
              <a:t> in </a:t>
            </a:r>
            <a:r>
              <a:rPr lang="en-US" sz="1200" dirty="0" err="1"/>
              <a:t>zijn</a:t>
            </a:r>
            <a:r>
              <a:rPr lang="en-US" sz="1200" dirty="0"/>
              <a:t> </a:t>
            </a:r>
            <a:r>
              <a:rPr lang="en-US" sz="1200" dirty="0" err="1"/>
              <a:t>heerlijkheid</a:t>
            </a:r>
            <a:r>
              <a:rPr lang="en-US" sz="1200" dirty="0"/>
              <a:t>: </a:t>
            </a:r>
            <a:r>
              <a:rPr lang="en-US" sz="1200" dirty="0" err="1"/>
              <a:t>Uit</a:t>
            </a:r>
            <a:r>
              <a:rPr lang="en-US" sz="1200" dirty="0"/>
              <a:t> de </a:t>
            </a:r>
            <a:r>
              <a:rPr lang="en-US" sz="1200" dirty="0" err="1"/>
              <a:t>inwoners</a:t>
            </a:r>
            <a:r>
              <a:rPr lang="en-US" sz="1200" dirty="0"/>
              <a:t> </a:t>
            </a:r>
            <a:r>
              <a:rPr lang="en-US" sz="1200" dirty="0" err="1"/>
              <a:t>benoemde</a:t>
            </a:r>
            <a:r>
              <a:rPr lang="en-US" sz="1200" dirty="0"/>
              <a:t> </a:t>
            </a:r>
            <a:r>
              <a:rPr lang="en-US" sz="1200" dirty="0" err="1"/>
              <a:t>hij</a:t>
            </a:r>
            <a:r>
              <a:rPr lang="en-US" sz="1200" dirty="0"/>
              <a:t> het </a:t>
            </a:r>
            <a:r>
              <a:rPr lang="en-US" sz="1200" dirty="0" err="1"/>
              <a:t>rechtsprekende</a:t>
            </a:r>
            <a:r>
              <a:rPr lang="en-US" sz="1200" dirty="0"/>
              <a:t> college, de </a:t>
            </a:r>
            <a:r>
              <a:rPr lang="en-US" sz="1200" dirty="0" err="1"/>
              <a:t>schepenen</a:t>
            </a:r>
            <a:r>
              <a:rPr lang="en-US" sz="1200" dirty="0"/>
              <a:t>’;</a:t>
            </a:r>
          </a:p>
          <a:p>
            <a:pPr indent="-228600">
              <a:lnSpc>
                <a:spcPct val="90000"/>
              </a:lnSpc>
              <a:spcAft>
                <a:spcPts val="600"/>
              </a:spcAft>
              <a:buFont typeface="Arial" panose="020B0604020202020204" pitchFamily="34" charset="0"/>
              <a:buChar char="•"/>
            </a:pPr>
            <a:endParaRPr lang="en-US" sz="1200" dirty="0"/>
          </a:p>
          <a:p>
            <a:pPr marL="285750" indent="-228600">
              <a:lnSpc>
                <a:spcPct val="90000"/>
              </a:lnSpc>
              <a:spcAft>
                <a:spcPts val="600"/>
              </a:spcAft>
              <a:buFont typeface="Arial" panose="020B0604020202020204" pitchFamily="34" charset="0"/>
              <a:buChar char="•"/>
            </a:pPr>
            <a:r>
              <a:rPr lang="en-US" sz="1200" dirty="0"/>
              <a:t>‘De </a:t>
            </a:r>
            <a:r>
              <a:rPr lang="en-US" sz="1200" dirty="0" err="1"/>
              <a:t>heer</a:t>
            </a:r>
            <a:r>
              <a:rPr lang="en-US" sz="1200" dirty="0"/>
              <a:t> had het </a:t>
            </a:r>
            <a:r>
              <a:rPr lang="en-US" sz="1200" dirty="0" err="1"/>
              <a:t>recht</a:t>
            </a:r>
            <a:r>
              <a:rPr lang="en-US" sz="1200" dirty="0"/>
              <a:t> de </a:t>
            </a:r>
            <a:r>
              <a:rPr lang="en-US" sz="1200" dirty="0" err="1"/>
              <a:t>schepenbank</a:t>
            </a:r>
            <a:r>
              <a:rPr lang="en-US" sz="1200" dirty="0"/>
              <a:t> </a:t>
            </a:r>
            <a:r>
              <a:rPr lang="en-US" sz="1200" dirty="0" err="1"/>
              <a:t>voor</a:t>
            </a:r>
            <a:r>
              <a:rPr lang="en-US" sz="1200" dirty="0"/>
              <a:t> te </a:t>
            </a:r>
            <a:r>
              <a:rPr lang="en-US" sz="1200" dirty="0" err="1"/>
              <a:t>zitten</a:t>
            </a:r>
            <a:r>
              <a:rPr lang="en-US" sz="1200" dirty="0"/>
              <a:t> […] en het </a:t>
            </a:r>
            <a:r>
              <a:rPr lang="en-US" sz="1200" dirty="0" err="1"/>
              <a:t>vonnis</a:t>
            </a:r>
            <a:r>
              <a:rPr lang="en-US" sz="1200" dirty="0"/>
              <a:t> […] ten </a:t>
            </a:r>
            <a:r>
              <a:rPr lang="en-US" sz="1200" dirty="0" err="1"/>
              <a:t>uitvoer</a:t>
            </a:r>
            <a:r>
              <a:rPr lang="en-US" sz="1200" dirty="0"/>
              <a:t> te </a:t>
            </a:r>
            <a:r>
              <a:rPr lang="en-US" sz="1200" dirty="0" err="1"/>
              <a:t>brengen</a:t>
            </a:r>
            <a:r>
              <a:rPr lang="en-US" sz="1200" dirty="0"/>
              <a:t>. </a:t>
            </a:r>
            <a:r>
              <a:rPr lang="en-US" sz="1200" dirty="0" err="1"/>
              <a:t>Deze</a:t>
            </a:r>
            <a:r>
              <a:rPr lang="en-US" sz="1200" dirty="0"/>
              <a:t> taken </a:t>
            </a:r>
            <a:r>
              <a:rPr lang="en-US" sz="1200" dirty="0" err="1"/>
              <a:t>voerde</a:t>
            </a:r>
            <a:r>
              <a:rPr lang="en-US" sz="1200" dirty="0"/>
              <a:t> </a:t>
            </a:r>
            <a:r>
              <a:rPr lang="en-US" sz="1200" dirty="0" err="1"/>
              <a:t>hij</a:t>
            </a:r>
            <a:r>
              <a:rPr lang="en-US" sz="1200" dirty="0"/>
              <a:t> </a:t>
            </a:r>
            <a:r>
              <a:rPr lang="en-US" sz="1200" dirty="0" err="1"/>
              <a:t>niet</a:t>
            </a:r>
            <a:r>
              <a:rPr lang="en-US" sz="1200" dirty="0"/>
              <a:t> </a:t>
            </a:r>
            <a:r>
              <a:rPr lang="en-US" sz="1200" dirty="0" err="1"/>
              <a:t>zelf</a:t>
            </a:r>
            <a:r>
              <a:rPr lang="en-US" sz="1200" dirty="0"/>
              <a:t> </a:t>
            </a:r>
            <a:r>
              <a:rPr lang="en-US" sz="1200" dirty="0" err="1"/>
              <a:t>uit</a:t>
            </a:r>
            <a:r>
              <a:rPr lang="en-US" sz="1200" dirty="0"/>
              <a:t>. Hij </a:t>
            </a:r>
            <a:r>
              <a:rPr lang="en-US" sz="1200" dirty="0" err="1"/>
              <a:t>koos</a:t>
            </a:r>
            <a:r>
              <a:rPr lang="en-US" sz="1200" dirty="0"/>
              <a:t> </a:t>
            </a:r>
            <a:r>
              <a:rPr lang="en-US" sz="1200" dirty="0" err="1"/>
              <a:t>zich</a:t>
            </a:r>
            <a:r>
              <a:rPr lang="en-US" sz="1200" dirty="0"/>
              <a:t> </a:t>
            </a:r>
            <a:r>
              <a:rPr lang="en-US" sz="1200" dirty="0" err="1"/>
              <a:t>daarvoor</a:t>
            </a:r>
            <a:r>
              <a:rPr lang="en-US" sz="1200" dirty="0"/>
              <a:t> </a:t>
            </a:r>
            <a:r>
              <a:rPr lang="en-US" sz="1200" dirty="0" err="1"/>
              <a:t>een</a:t>
            </a:r>
            <a:r>
              <a:rPr lang="en-US" sz="1200" dirty="0"/>
              <a:t> </a:t>
            </a:r>
            <a:r>
              <a:rPr lang="en-US" sz="1200" dirty="0" err="1"/>
              <a:t>plaatsvervanger</a:t>
            </a:r>
            <a:r>
              <a:rPr lang="en-US" sz="1200" dirty="0"/>
              <a:t>, </a:t>
            </a:r>
            <a:r>
              <a:rPr lang="en-US" sz="1200" dirty="0" err="1"/>
              <a:t>meestal</a:t>
            </a:r>
            <a:r>
              <a:rPr lang="en-US" sz="1200" dirty="0"/>
              <a:t> </a:t>
            </a:r>
            <a:r>
              <a:rPr lang="en-US" sz="1200" dirty="0" err="1"/>
              <a:t>drossaard</a:t>
            </a:r>
            <a:r>
              <a:rPr lang="en-US" sz="1200" dirty="0"/>
              <a:t> of schout </a:t>
            </a:r>
            <a:r>
              <a:rPr lang="en-US" sz="1200" dirty="0" err="1"/>
              <a:t>genoemd</a:t>
            </a:r>
            <a:r>
              <a:rPr lang="en-US" sz="1200" dirty="0"/>
              <a:t>’; </a:t>
            </a:r>
          </a:p>
          <a:p>
            <a:pPr marL="285750" indent="-228600">
              <a:lnSpc>
                <a:spcPct val="90000"/>
              </a:lnSpc>
              <a:spcAft>
                <a:spcPts val="600"/>
              </a:spcAft>
              <a:buFont typeface="Arial" panose="020B0604020202020204" pitchFamily="34" charset="0"/>
              <a:buChar char="•"/>
            </a:pPr>
            <a:endParaRPr lang="en-US" sz="1200" dirty="0"/>
          </a:p>
          <a:p>
            <a:pPr marL="57150">
              <a:lnSpc>
                <a:spcPct val="90000"/>
              </a:lnSpc>
              <a:spcAft>
                <a:spcPts val="600"/>
              </a:spcAft>
            </a:pPr>
            <a:endParaRPr lang="en-US" sz="1200" dirty="0"/>
          </a:p>
        </p:txBody>
      </p:sp>
      <p:pic>
        <p:nvPicPr>
          <p:cNvPr id="14" name="Afbeelding 13" descr="Afbeelding met tekst, kaart, atlas&#10;&#10;Door AI gegenereerde inhoud is mogelijk onjuist.">
            <a:extLst>
              <a:ext uri="{FF2B5EF4-FFF2-40B4-BE49-F238E27FC236}">
                <a16:creationId xmlns:a16="http://schemas.microsoft.com/office/drawing/2014/main" id="{88F0F276-346F-6D22-8C9B-1AC02E035576}"/>
              </a:ext>
            </a:extLst>
          </p:cNvPr>
          <p:cNvPicPr>
            <a:picLocks noChangeAspect="1"/>
          </p:cNvPicPr>
          <p:nvPr/>
        </p:nvPicPr>
        <p:blipFill>
          <a:blip r:embed="rId2"/>
          <a:stretch>
            <a:fillRect/>
          </a:stretch>
        </p:blipFill>
        <p:spPr>
          <a:xfrm>
            <a:off x="5445457" y="1155774"/>
            <a:ext cx="6155141" cy="4570192"/>
          </a:xfrm>
          <a:prstGeom prst="rect">
            <a:avLst/>
          </a:prstGeom>
          <a:ln>
            <a:solidFill>
              <a:schemeClr val="tx1"/>
            </a:solidFill>
          </a:ln>
        </p:spPr>
      </p:pic>
      <p:pic>
        <p:nvPicPr>
          <p:cNvPr id="17" name="Afbeelding 16" descr="Afbeelding met kaart, tekst, tekening&#10;&#10;Door AI gegenereerde inhoud is mogelijk onjuist.">
            <a:extLst>
              <a:ext uri="{FF2B5EF4-FFF2-40B4-BE49-F238E27FC236}">
                <a16:creationId xmlns:a16="http://schemas.microsoft.com/office/drawing/2014/main" id="{689675F2-476D-B4B0-4A8F-35A3AFAAC9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5741" y="1108294"/>
            <a:ext cx="6252384" cy="4593932"/>
          </a:xfrm>
          <a:prstGeom prst="rect">
            <a:avLst/>
          </a:prstGeom>
        </p:spPr>
      </p:pic>
      <p:sp>
        <p:nvSpPr>
          <p:cNvPr id="18" name="Ovaal 17">
            <a:extLst>
              <a:ext uri="{FF2B5EF4-FFF2-40B4-BE49-F238E27FC236}">
                <a16:creationId xmlns:a16="http://schemas.microsoft.com/office/drawing/2014/main" id="{249F7892-876C-357A-437B-4C24222C6C3A}"/>
              </a:ext>
            </a:extLst>
          </p:cNvPr>
          <p:cNvSpPr/>
          <p:nvPr/>
        </p:nvSpPr>
        <p:spPr>
          <a:xfrm>
            <a:off x="8430768" y="3602736"/>
            <a:ext cx="347472" cy="30175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Ovaal 18">
            <a:extLst>
              <a:ext uri="{FF2B5EF4-FFF2-40B4-BE49-F238E27FC236}">
                <a16:creationId xmlns:a16="http://schemas.microsoft.com/office/drawing/2014/main" id="{0EFC3F86-515D-C3ED-6B83-97B91031F983}"/>
              </a:ext>
            </a:extLst>
          </p:cNvPr>
          <p:cNvSpPr/>
          <p:nvPr/>
        </p:nvSpPr>
        <p:spPr>
          <a:xfrm>
            <a:off x="9287256" y="4331208"/>
            <a:ext cx="347472" cy="30175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Ovaal 20">
            <a:extLst>
              <a:ext uri="{FF2B5EF4-FFF2-40B4-BE49-F238E27FC236}">
                <a16:creationId xmlns:a16="http://schemas.microsoft.com/office/drawing/2014/main" id="{465FE77B-4907-9F42-3DE0-72DB2DA2C734}"/>
              </a:ext>
            </a:extLst>
          </p:cNvPr>
          <p:cNvSpPr/>
          <p:nvPr/>
        </p:nvSpPr>
        <p:spPr>
          <a:xfrm>
            <a:off x="9881616" y="4806696"/>
            <a:ext cx="347472" cy="30175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Ovaal 22">
            <a:extLst>
              <a:ext uri="{FF2B5EF4-FFF2-40B4-BE49-F238E27FC236}">
                <a16:creationId xmlns:a16="http://schemas.microsoft.com/office/drawing/2014/main" id="{D2C83E55-3DC6-E2C2-1C03-38372639F91E}"/>
              </a:ext>
            </a:extLst>
          </p:cNvPr>
          <p:cNvSpPr/>
          <p:nvPr/>
        </p:nvSpPr>
        <p:spPr>
          <a:xfrm>
            <a:off x="6042889" y="2273808"/>
            <a:ext cx="347472" cy="30175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4" name="Afbeelding 33">
            <a:extLst>
              <a:ext uri="{FF2B5EF4-FFF2-40B4-BE49-F238E27FC236}">
                <a16:creationId xmlns:a16="http://schemas.microsoft.com/office/drawing/2014/main" id="{87A21DCB-1E06-E073-BE02-DACBB7D002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5656" y="2215896"/>
            <a:ext cx="592908" cy="544899"/>
          </a:xfrm>
          <a:prstGeom prst="rect">
            <a:avLst/>
          </a:prstGeom>
        </p:spPr>
      </p:pic>
      <p:pic>
        <p:nvPicPr>
          <p:cNvPr id="35" name="Afbeelding 34">
            <a:extLst>
              <a:ext uri="{FF2B5EF4-FFF2-40B4-BE49-F238E27FC236}">
                <a16:creationId xmlns:a16="http://schemas.microsoft.com/office/drawing/2014/main" id="{95EFDDCB-30F7-BCAB-92B0-E57736C90F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8050" y="3481162"/>
            <a:ext cx="592908" cy="544899"/>
          </a:xfrm>
          <a:prstGeom prst="rect">
            <a:avLst/>
          </a:prstGeom>
        </p:spPr>
      </p:pic>
      <p:pic>
        <p:nvPicPr>
          <p:cNvPr id="36" name="Afbeelding 35">
            <a:extLst>
              <a:ext uri="{FF2B5EF4-FFF2-40B4-BE49-F238E27FC236}">
                <a16:creationId xmlns:a16="http://schemas.microsoft.com/office/drawing/2014/main" id="{C4FBEC06-737C-EA05-E74B-F087DE5D99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4538" y="4209634"/>
            <a:ext cx="592908" cy="544899"/>
          </a:xfrm>
          <a:prstGeom prst="rect">
            <a:avLst/>
          </a:prstGeom>
        </p:spPr>
      </p:pic>
      <p:pic>
        <p:nvPicPr>
          <p:cNvPr id="1026" name="Picture 2" descr="Regionaal Historisch Centrum Eindhoven (RHCe) | Eindhoven">
            <a:extLst>
              <a:ext uri="{FF2B5EF4-FFF2-40B4-BE49-F238E27FC236}">
                <a16:creationId xmlns:a16="http://schemas.microsoft.com/office/drawing/2014/main" id="{C610E0DA-7E2A-40C7-D2C0-F4D98F5792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89660" y="4632960"/>
            <a:ext cx="592908" cy="592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3802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1000"/>
                                        <p:tgtEl>
                                          <p:spTgt spid="23"/>
                                        </p:tgtEl>
                                      </p:cBhvr>
                                    </p:animEffect>
                                    <p:anim calcmode="lin" valueType="num">
                                      <p:cBhvr>
                                        <p:cTn id="35" dur="1000" fill="hold"/>
                                        <p:tgtEl>
                                          <p:spTgt spid="23"/>
                                        </p:tgtEl>
                                        <p:attrNameLst>
                                          <p:attrName>ppt_x</p:attrName>
                                        </p:attrNameLst>
                                      </p:cBhvr>
                                      <p:tavLst>
                                        <p:tav tm="0">
                                          <p:val>
                                            <p:strVal val="#ppt_x"/>
                                          </p:val>
                                        </p:tav>
                                        <p:tav tm="100000">
                                          <p:val>
                                            <p:strVal val="#ppt_x"/>
                                          </p:val>
                                        </p:tav>
                                      </p:tavLst>
                                    </p:anim>
                                    <p:anim calcmode="lin" valueType="num">
                                      <p:cBhvr>
                                        <p:cTn id="3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026"/>
                                        </p:tgtEl>
                                        <p:attrNameLst>
                                          <p:attrName>style.visibility</p:attrName>
                                        </p:attrNameLst>
                                      </p:cBhvr>
                                      <p:to>
                                        <p:strVal val="visible"/>
                                      </p:to>
                                    </p:set>
                                    <p:animEffect transition="in" filter="wipe(down)">
                                      <p:cBhvr>
                                        <p:cTn id="4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1" grpId="0" animBg="1"/>
      <p:bldP spid="2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AB0FCA-52E4-0860-A45C-6623D80B3C28}"/>
            </a:ext>
          </a:extLst>
        </p:cNvPr>
        <p:cNvGrpSpPr/>
        <p:nvPr/>
      </p:nvGrpSpPr>
      <p:grpSpPr>
        <a:xfrm>
          <a:off x="0" y="0"/>
          <a:ext cx="0" cy="0"/>
          <a:chOff x="0" y="0"/>
          <a:chExt cx="0" cy="0"/>
        </a:xfrm>
      </p:grpSpPr>
      <p:pic>
        <p:nvPicPr>
          <p:cNvPr id="2" name="Afbeelding 1">
            <a:extLst>
              <a:ext uri="{FF2B5EF4-FFF2-40B4-BE49-F238E27FC236}">
                <a16:creationId xmlns:a16="http://schemas.microsoft.com/office/drawing/2014/main" id="{44FCC5EC-4AF1-4C80-E13D-A3C6F7C461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50603" y="257515"/>
            <a:ext cx="1505712" cy="1383792"/>
          </a:xfrm>
          <a:prstGeom prst="rect">
            <a:avLst/>
          </a:prstGeom>
        </p:spPr>
      </p:pic>
      <p:sp>
        <p:nvSpPr>
          <p:cNvPr id="3" name="Tekstvak 2">
            <a:extLst>
              <a:ext uri="{FF2B5EF4-FFF2-40B4-BE49-F238E27FC236}">
                <a16:creationId xmlns:a16="http://schemas.microsoft.com/office/drawing/2014/main" id="{3F4AD9DE-5394-4BA2-C155-9227228AC29B}"/>
              </a:ext>
            </a:extLst>
          </p:cNvPr>
          <p:cNvSpPr txBox="1"/>
          <p:nvPr/>
        </p:nvSpPr>
        <p:spPr>
          <a:xfrm>
            <a:off x="235684" y="274082"/>
            <a:ext cx="10005595" cy="669479"/>
          </a:xfrm>
          <a:prstGeom prst="rect">
            <a:avLst/>
          </a:prstGeom>
          <a:noFill/>
        </p:spPr>
        <p:txBody>
          <a:bodyPr wrap="square">
            <a:spAutoFit/>
          </a:bodyPr>
          <a:lstStyle/>
          <a:p>
            <a:pPr marL="114300">
              <a:lnSpc>
                <a:spcPct val="90000"/>
              </a:lnSpc>
              <a:spcAft>
                <a:spcPts val="600"/>
              </a:spcAft>
            </a:pPr>
            <a:r>
              <a:rPr lang="en-US" dirty="0"/>
              <a:t>3</a:t>
            </a:r>
            <a:r>
              <a:rPr lang="en-US" sz="1800" dirty="0"/>
              <a:t>. </a:t>
            </a:r>
            <a:r>
              <a:rPr lang="en-US" b="1" dirty="0" err="1"/>
              <a:t>Locaties</a:t>
            </a:r>
            <a:r>
              <a:rPr lang="en-US" b="1" dirty="0"/>
              <a:t>: ‘</a:t>
            </a:r>
            <a:r>
              <a:rPr lang="en-US" b="1" i="1" dirty="0"/>
              <a:t>t </a:t>
            </a:r>
            <a:r>
              <a:rPr lang="en-US" b="1" i="1" dirty="0" err="1"/>
              <a:t>gevangenhuijs</a:t>
            </a:r>
            <a:r>
              <a:rPr lang="en-US" b="1" dirty="0"/>
              <a:t>’, ‘</a:t>
            </a:r>
            <a:r>
              <a:rPr lang="en-US" b="1" i="1" dirty="0"/>
              <a:t>de </a:t>
            </a:r>
            <a:r>
              <a:rPr lang="en-US" b="1" i="1" dirty="0" err="1"/>
              <a:t>gemeene</a:t>
            </a:r>
            <a:r>
              <a:rPr lang="en-US" b="1" i="1" dirty="0"/>
              <a:t> </a:t>
            </a:r>
            <a:r>
              <a:rPr lang="en-US" b="1" i="1" dirty="0" err="1"/>
              <a:t>plaetse</a:t>
            </a:r>
            <a:r>
              <a:rPr lang="en-US" b="1" dirty="0"/>
              <a:t>’ en ‘</a:t>
            </a:r>
            <a:r>
              <a:rPr lang="en-US" b="1" i="1" dirty="0"/>
              <a:t>het </a:t>
            </a:r>
            <a:r>
              <a:rPr lang="en-US" b="1" i="1" dirty="0" err="1"/>
              <a:t>buijtengericht</a:t>
            </a:r>
            <a:r>
              <a:rPr lang="en-US" b="1" dirty="0"/>
              <a:t>’</a:t>
            </a:r>
          </a:p>
          <a:p>
            <a:pPr marL="114300">
              <a:lnSpc>
                <a:spcPct val="90000"/>
              </a:lnSpc>
              <a:spcAft>
                <a:spcPts val="600"/>
              </a:spcAft>
            </a:pPr>
            <a:endParaRPr lang="en-US" sz="1800" b="1" dirty="0"/>
          </a:p>
        </p:txBody>
      </p:sp>
      <p:pic>
        <p:nvPicPr>
          <p:cNvPr id="7" name="Afbeelding 6" descr="Afbeelding met kaart, tekst, atlas, diagram&#10;&#10;Door AI gegenereerde inhoud is mogelijk onjuist.">
            <a:extLst>
              <a:ext uri="{FF2B5EF4-FFF2-40B4-BE49-F238E27FC236}">
                <a16:creationId xmlns:a16="http://schemas.microsoft.com/office/drawing/2014/main" id="{BA6C48B7-C8F8-39E7-96CD-455A151ABC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111" y="608821"/>
            <a:ext cx="9655492" cy="5933496"/>
          </a:xfrm>
          <a:prstGeom prst="rect">
            <a:avLst/>
          </a:prstGeom>
        </p:spPr>
      </p:pic>
      <p:pic>
        <p:nvPicPr>
          <p:cNvPr id="9" name="Afbeelding 8" descr="Afbeelding met kaart, tekst, schets, atlas&#10;&#10;Door AI gegenereerde inhoud is mogelijk onjuist.">
            <a:extLst>
              <a:ext uri="{FF2B5EF4-FFF2-40B4-BE49-F238E27FC236}">
                <a16:creationId xmlns:a16="http://schemas.microsoft.com/office/drawing/2014/main" id="{EDBF95F3-3559-38F6-3951-D87778721E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63853" y="603937"/>
            <a:ext cx="5186750" cy="6183041"/>
          </a:xfrm>
          <a:prstGeom prst="rect">
            <a:avLst/>
          </a:prstGeom>
        </p:spPr>
      </p:pic>
      <p:pic>
        <p:nvPicPr>
          <p:cNvPr id="11" name="Afbeelding 10" descr="Afbeelding met schets, tekening, Lijnillustraties, lijntekening&#10;&#10;Door AI gegenereerde inhoud is mogelijk onjuist.">
            <a:extLst>
              <a:ext uri="{FF2B5EF4-FFF2-40B4-BE49-F238E27FC236}">
                <a16:creationId xmlns:a16="http://schemas.microsoft.com/office/drawing/2014/main" id="{1FC1400C-D1C0-A5BD-9144-675BF47AC6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03" y="603937"/>
            <a:ext cx="5186750" cy="6183041"/>
          </a:xfrm>
          <a:prstGeom prst="rect">
            <a:avLst/>
          </a:prstGeom>
        </p:spPr>
      </p:pic>
      <p:cxnSp>
        <p:nvCxnSpPr>
          <p:cNvPr id="18" name="Rechte verbindingslijn met pijl 17">
            <a:extLst>
              <a:ext uri="{FF2B5EF4-FFF2-40B4-BE49-F238E27FC236}">
                <a16:creationId xmlns:a16="http://schemas.microsoft.com/office/drawing/2014/main" id="{A5B2AAE1-BD7C-9DAE-310F-79218A082C17}"/>
              </a:ext>
            </a:extLst>
          </p:cNvPr>
          <p:cNvCxnSpPr>
            <a:cxnSpLocks/>
          </p:cNvCxnSpPr>
          <p:nvPr/>
        </p:nvCxnSpPr>
        <p:spPr>
          <a:xfrm flipH="1">
            <a:off x="7790688" y="5349240"/>
            <a:ext cx="374904" cy="0"/>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22" name="Graphic 21" descr="Handboeien met effen opvulling">
            <a:extLst>
              <a:ext uri="{FF2B5EF4-FFF2-40B4-BE49-F238E27FC236}">
                <a16:creationId xmlns:a16="http://schemas.microsoft.com/office/drawing/2014/main" id="{F71C70C5-A6C1-64E7-C5FE-7A572DF5F7E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165592" y="4764024"/>
            <a:ext cx="914400" cy="914400"/>
          </a:xfrm>
          <a:prstGeom prst="rect">
            <a:avLst/>
          </a:prstGeom>
        </p:spPr>
      </p:pic>
      <p:cxnSp>
        <p:nvCxnSpPr>
          <p:cNvPr id="23" name="Rechte verbindingslijn met pijl 22">
            <a:extLst>
              <a:ext uri="{FF2B5EF4-FFF2-40B4-BE49-F238E27FC236}">
                <a16:creationId xmlns:a16="http://schemas.microsoft.com/office/drawing/2014/main" id="{6535F6E9-871D-5B9D-C300-03A91367815A}"/>
              </a:ext>
            </a:extLst>
          </p:cNvPr>
          <p:cNvCxnSpPr>
            <a:cxnSpLocks/>
          </p:cNvCxnSpPr>
          <p:nvPr/>
        </p:nvCxnSpPr>
        <p:spPr>
          <a:xfrm>
            <a:off x="7028688" y="5455920"/>
            <a:ext cx="526788" cy="0"/>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25" name="Afbeelding 24">
            <a:extLst>
              <a:ext uri="{FF2B5EF4-FFF2-40B4-BE49-F238E27FC236}">
                <a16:creationId xmlns:a16="http://schemas.microsoft.com/office/drawing/2014/main" id="{FB2AD4A3-A086-3FB5-7621-9B507C277F8D}"/>
              </a:ext>
            </a:extLst>
          </p:cNvPr>
          <p:cNvPicPr>
            <a:picLocks noChangeAspect="1"/>
          </p:cNvPicPr>
          <p:nvPr/>
        </p:nvPicPr>
        <p:blipFill>
          <a:blip r:embed="rId8"/>
          <a:stretch>
            <a:fillRect/>
          </a:stretch>
        </p:blipFill>
        <p:spPr>
          <a:xfrm>
            <a:off x="5883345" y="4826838"/>
            <a:ext cx="1044804" cy="1044804"/>
          </a:xfrm>
          <a:prstGeom prst="rect">
            <a:avLst/>
          </a:prstGeom>
        </p:spPr>
      </p:pic>
      <p:cxnSp>
        <p:nvCxnSpPr>
          <p:cNvPr id="26" name="Rechte verbindingslijn met pijl 25">
            <a:extLst>
              <a:ext uri="{FF2B5EF4-FFF2-40B4-BE49-F238E27FC236}">
                <a16:creationId xmlns:a16="http://schemas.microsoft.com/office/drawing/2014/main" id="{36B1F58D-B716-08B3-D269-B1EFB622AB72}"/>
              </a:ext>
            </a:extLst>
          </p:cNvPr>
          <p:cNvCxnSpPr>
            <a:cxnSpLocks/>
          </p:cNvCxnSpPr>
          <p:nvPr/>
        </p:nvCxnSpPr>
        <p:spPr>
          <a:xfrm>
            <a:off x="3002280" y="5571744"/>
            <a:ext cx="526788" cy="0"/>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27" name="Afbeelding 26">
            <a:extLst>
              <a:ext uri="{FF2B5EF4-FFF2-40B4-BE49-F238E27FC236}">
                <a16:creationId xmlns:a16="http://schemas.microsoft.com/office/drawing/2014/main" id="{C8836FC6-1CA3-4F32-146F-B44D781E4962}"/>
              </a:ext>
            </a:extLst>
          </p:cNvPr>
          <p:cNvPicPr>
            <a:picLocks noChangeAspect="1"/>
          </p:cNvPicPr>
          <p:nvPr/>
        </p:nvPicPr>
        <p:blipFill>
          <a:blip r:embed="rId9"/>
          <a:stretch>
            <a:fillRect/>
          </a:stretch>
        </p:blipFill>
        <p:spPr>
          <a:xfrm>
            <a:off x="3566093" y="5049342"/>
            <a:ext cx="1044804" cy="1044804"/>
          </a:xfrm>
          <a:prstGeom prst="rect">
            <a:avLst/>
          </a:prstGeom>
        </p:spPr>
      </p:pic>
    </p:spTree>
    <p:extLst>
      <p:ext uri="{BB962C8B-B14F-4D97-AF65-F5344CB8AC3E}">
        <p14:creationId xmlns:p14="http://schemas.microsoft.com/office/powerpoint/2010/main" val="671782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1000"/>
                                        <p:tgtEl>
                                          <p:spTgt spid="25"/>
                                        </p:tgtEl>
                                      </p:cBhvr>
                                    </p:animEffect>
                                    <p:anim calcmode="lin" valueType="num">
                                      <p:cBhvr>
                                        <p:cTn id="32" dur="1000" fill="hold"/>
                                        <p:tgtEl>
                                          <p:spTgt spid="25"/>
                                        </p:tgtEl>
                                        <p:attrNameLst>
                                          <p:attrName>ppt_x</p:attrName>
                                        </p:attrNameLst>
                                      </p:cBhvr>
                                      <p:tavLst>
                                        <p:tav tm="0">
                                          <p:val>
                                            <p:strVal val="#ppt_x"/>
                                          </p:val>
                                        </p:tav>
                                        <p:tav tm="100000">
                                          <p:val>
                                            <p:strVal val="#ppt_x"/>
                                          </p:val>
                                        </p:tav>
                                      </p:tavLst>
                                    </p:anim>
                                    <p:anim calcmode="lin" valueType="num">
                                      <p:cBhvr>
                                        <p:cTn id="3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1000"/>
                                        <p:tgtEl>
                                          <p:spTgt spid="27"/>
                                        </p:tgtEl>
                                      </p:cBhvr>
                                    </p:animEffect>
                                    <p:anim calcmode="lin" valueType="num">
                                      <p:cBhvr>
                                        <p:cTn id="43" dur="1000" fill="hold"/>
                                        <p:tgtEl>
                                          <p:spTgt spid="27"/>
                                        </p:tgtEl>
                                        <p:attrNameLst>
                                          <p:attrName>ppt_x</p:attrName>
                                        </p:attrNameLst>
                                      </p:cBhvr>
                                      <p:tavLst>
                                        <p:tav tm="0">
                                          <p:val>
                                            <p:strVal val="#ppt_x"/>
                                          </p:val>
                                        </p:tav>
                                        <p:tav tm="100000">
                                          <p:val>
                                            <p:strVal val="#ppt_x"/>
                                          </p:val>
                                        </p:tav>
                                      </p:tavLst>
                                    </p:anim>
                                    <p:anim calcmode="lin" valueType="num">
                                      <p:cBhvr>
                                        <p:cTn id="4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B4876F-74E7-0EDE-3DC4-82ED3BE5B851}"/>
            </a:ext>
          </a:extLst>
        </p:cNvPr>
        <p:cNvGrpSpPr/>
        <p:nvPr/>
      </p:nvGrpSpPr>
      <p:grpSpPr>
        <a:xfrm>
          <a:off x="0" y="0"/>
          <a:ext cx="0" cy="0"/>
          <a:chOff x="0" y="0"/>
          <a:chExt cx="0" cy="0"/>
        </a:xfrm>
      </p:grpSpPr>
      <p:pic>
        <p:nvPicPr>
          <p:cNvPr id="2" name="Afbeelding 1">
            <a:extLst>
              <a:ext uri="{FF2B5EF4-FFF2-40B4-BE49-F238E27FC236}">
                <a16:creationId xmlns:a16="http://schemas.microsoft.com/office/drawing/2014/main" id="{77F5E172-5945-CC97-3F05-9590683965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50603" y="257515"/>
            <a:ext cx="1505712" cy="1383792"/>
          </a:xfrm>
          <a:prstGeom prst="rect">
            <a:avLst/>
          </a:prstGeom>
        </p:spPr>
      </p:pic>
      <p:sp>
        <p:nvSpPr>
          <p:cNvPr id="3" name="Tekstvak 2">
            <a:extLst>
              <a:ext uri="{FF2B5EF4-FFF2-40B4-BE49-F238E27FC236}">
                <a16:creationId xmlns:a16="http://schemas.microsoft.com/office/drawing/2014/main" id="{9067C6C6-B3C0-3D79-FE1E-C2B7A6CE6A8F}"/>
              </a:ext>
            </a:extLst>
          </p:cNvPr>
          <p:cNvSpPr txBox="1"/>
          <p:nvPr/>
        </p:nvSpPr>
        <p:spPr>
          <a:xfrm>
            <a:off x="235684" y="274082"/>
            <a:ext cx="10005595" cy="669479"/>
          </a:xfrm>
          <a:prstGeom prst="rect">
            <a:avLst/>
          </a:prstGeom>
          <a:noFill/>
        </p:spPr>
        <p:txBody>
          <a:bodyPr wrap="square">
            <a:spAutoFit/>
          </a:bodyPr>
          <a:lstStyle/>
          <a:p>
            <a:pPr marL="114300">
              <a:lnSpc>
                <a:spcPct val="90000"/>
              </a:lnSpc>
              <a:spcAft>
                <a:spcPts val="600"/>
              </a:spcAft>
            </a:pPr>
            <a:r>
              <a:rPr lang="en-US" dirty="0"/>
              <a:t>3</a:t>
            </a:r>
            <a:r>
              <a:rPr lang="en-US" sz="1800" dirty="0"/>
              <a:t>. </a:t>
            </a:r>
            <a:r>
              <a:rPr lang="en-US" b="1" dirty="0" err="1"/>
              <a:t>Locaties</a:t>
            </a:r>
            <a:r>
              <a:rPr lang="en-US" b="1" dirty="0"/>
              <a:t>: ‘</a:t>
            </a:r>
            <a:r>
              <a:rPr lang="en-US" b="1" i="1" dirty="0"/>
              <a:t>t </a:t>
            </a:r>
            <a:r>
              <a:rPr lang="en-US" b="1" i="1" dirty="0" err="1"/>
              <a:t>gevangenhuijs</a:t>
            </a:r>
            <a:r>
              <a:rPr lang="en-US" b="1" dirty="0"/>
              <a:t>’</a:t>
            </a:r>
          </a:p>
          <a:p>
            <a:pPr marL="114300">
              <a:lnSpc>
                <a:spcPct val="90000"/>
              </a:lnSpc>
              <a:spcAft>
                <a:spcPts val="600"/>
              </a:spcAft>
            </a:pPr>
            <a:endParaRPr lang="en-US" sz="1800" b="1" dirty="0"/>
          </a:p>
        </p:txBody>
      </p:sp>
      <p:pic>
        <p:nvPicPr>
          <p:cNvPr id="13" name="Afbeelding 12" descr="Afbeelding met buitenshuis, tekening, hemel, boom&#10;&#10;Door AI gegenereerde inhoud is mogelijk onjuist.">
            <a:extLst>
              <a:ext uri="{FF2B5EF4-FFF2-40B4-BE49-F238E27FC236}">
                <a16:creationId xmlns:a16="http://schemas.microsoft.com/office/drawing/2014/main" id="{AA91B91D-F1BF-9E83-3CFC-F81A004BF7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5366" y="2202418"/>
            <a:ext cx="5592774" cy="4381500"/>
          </a:xfrm>
          <a:prstGeom prst="rect">
            <a:avLst/>
          </a:prstGeom>
          <a:ln>
            <a:solidFill>
              <a:schemeClr val="tx1"/>
            </a:solidFill>
          </a:ln>
        </p:spPr>
      </p:pic>
      <p:pic>
        <p:nvPicPr>
          <p:cNvPr id="17" name="Afbeelding 16" descr="Afbeelding met kunst, gebouw, Rechthoek, schets&#10;&#10;Door AI gegenereerde inhoud is mogelijk onjuist.">
            <a:extLst>
              <a:ext uri="{FF2B5EF4-FFF2-40B4-BE49-F238E27FC236}">
                <a16:creationId xmlns:a16="http://schemas.microsoft.com/office/drawing/2014/main" id="{207A426C-B77B-EB6E-91EA-6DB80E97C1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044" y="697866"/>
            <a:ext cx="4289755" cy="5886052"/>
          </a:xfrm>
          <a:prstGeom prst="rect">
            <a:avLst/>
          </a:prstGeom>
        </p:spPr>
      </p:pic>
      <p:sp>
        <p:nvSpPr>
          <p:cNvPr id="19" name="Rechthoek 18">
            <a:extLst>
              <a:ext uri="{FF2B5EF4-FFF2-40B4-BE49-F238E27FC236}">
                <a16:creationId xmlns:a16="http://schemas.microsoft.com/office/drawing/2014/main" id="{426BDEDD-7839-6D61-A7AE-493B7D4689A0}"/>
              </a:ext>
            </a:extLst>
          </p:cNvPr>
          <p:cNvSpPr/>
          <p:nvPr/>
        </p:nvSpPr>
        <p:spPr>
          <a:xfrm>
            <a:off x="1247775" y="1447800"/>
            <a:ext cx="3019425" cy="132397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hthoek 19">
            <a:extLst>
              <a:ext uri="{FF2B5EF4-FFF2-40B4-BE49-F238E27FC236}">
                <a16:creationId xmlns:a16="http://schemas.microsoft.com/office/drawing/2014/main" id="{4FCBA3C9-60BA-F8A5-A70F-4902C88F82C9}"/>
              </a:ext>
            </a:extLst>
          </p:cNvPr>
          <p:cNvSpPr/>
          <p:nvPr/>
        </p:nvSpPr>
        <p:spPr>
          <a:xfrm>
            <a:off x="7393953" y="4663440"/>
            <a:ext cx="488176" cy="21031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2" name="Afbeelding 21">
            <a:extLst>
              <a:ext uri="{FF2B5EF4-FFF2-40B4-BE49-F238E27FC236}">
                <a16:creationId xmlns:a16="http://schemas.microsoft.com/office/drawing/2014/main" id="{0281A98B-A601-5FA6-44B3-EC8876B0C1E0}"/>
              </a:ext>
            </a:extLst>
          </p:cNvPr>
          <p:cNvPicPr>
            <a:picLocks noChangeAspect="1"/>
          </p:cNvPicPr>
          <p:nvPr/>
        </p:nvPicPr>
        <p:blipFill>
          <a:blip r:embed="rId6"/>
          <a:stretch>
            <a:fillRect/>
          </a:stretch>
        </p:blipFill>
        <p:spPr>
          <a:xfrm>
            <a:off x="587044" y="697866"/>
            <a:ext cx="4289754" cy="5828010"/>
          </a:xfrm>
          <a:prstGeom prst="rect">
            <a:avLst/>
          </a:prstGeom>
          <a:ln>
            <a:solidFill>
              <a:schemeClr val="tx1"/>
            </a:solidFill>
          </a:ln>
        </p:spPr>
      </p:pic>
      <p:pic>
        <p:nvPicPr>
          <p:cNvPr id="24" name="Afbeelding 23">
            <a:extLst>
              <a:ext uri="{FF2B5EF4-FFF2-40B4-BE49-F238E27FC236}">
                <a16:creationId xmlns:a16="http://schemas.microsoft.com/office/drawing/2014/main" id="{141EEDFB-1ABB-BECF-DE6E-35B902AB9F7F}"/>
              </a:ext>
            </a:extLst>
          </p:cNvPr>
          <p:cNvPicPr>
            <a:picLocks noChangeAspect="1"/>
          </p:cNvPicPr>
          <p:nvPr/>
        </p:nvPicPr>
        <p:blipFill>
          <a:blip r:embed="rId7"/>
          <a:stretch>
            <a:fillRect/>
          </a:stretch>
        </p:blipFill>
        <p:spPr>
          <a:xfrm>
            <a:off x="5357026" y="1852416"/>
            <a:ext cx="6329453" cy="2381256"/>
          </a:xfrm>
          <a:prstGeom prst="rect">
            <a:avLst/>
          </a:prstGeom>
        </p:spPr>
      </p:pic>
      <p:sp>
        <p:nvSpPr>
          <p:cNvPr id="25" name="Rechthoek 24">
            <a:extLst>
              <a:ext uri="{FF2B5EF4-FFF2-40B4-BE49-F238E27FC236}">
                <a16:creationId xmlns:a16="http://schemas.microsoft.com/office/drawing/2014/main" id="{D4C66A0A-DAAA-64D9-9EAF-F382B94BC038}"/>
              </a:ext>
            </a:extLst>
          </p:cNvPr>
          <p:cNvSpPr/>
          <p:nvPr/>
        </p:nvSpPr>
        <p:spPr>
          <a:xfrm>
            <a:off x="5357026" y="1929384"/>
            <a:ext cx="6247930" cy="172821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9" name="Afbeelding 28">
            <a:extLst>
              <a:ext uri="{FF2B5EF4-FFF2-40B4-BE49-F238E27FC236}">
                <a16:creationId xmlns:a16="http://schemas.microsoft.com/office/drawing/2014/main" id="{2EF44526-AA8D-E524-529C-36E757592100}"/>
              </a:ext>
            </a:extLst>
          </p:cNvPr>
          <p:cNvPicPr>
            <a:picLocks noChangeAspect="1"/>
          </p:cNvPicPr>
          <p:nvPr/>
        </p:nvPicPr>
        <p:blipFill>
          <a:blip r:embed="rId8"/>
          <a:stretch>
            <a:fillRect/>
          </a:stretch>
        </p:blipFill>
        <p:spPr>
          <a:xfrm>
            <a:off x="5301705" y="1751832"/>
            <a:ext cx="6384773" cy="2554992"/>
          </a:xfrm>
          <a:prstGeom prst="rect">
            <a:avLst/>
          </a:prstGeom>
        </p:spPr>
      </p:pic>
      <p:pic>
        <p:nvPicPr>
          <p:cNvPr id="6" name="Afbeelding 5">
            <a:extLst>
              <a:ext uri="{FF2B5EF4-FFF2-40B4-BE49-F238E27FC236}">
                <a16:creationId xmlns:a16="http://schemas.microsoft.com/office/drawing/2014/main" id="{473CCE0B-9CFE-0F41-039A-3271838D20BE}"/>
              </a:ext>
            </a:extLst>
          </p:cNvPr>
          <p:cNvPicPr>
            <a:picLocks noChangeAspect="1"/>
          </p:cNvPicPr>
          <p:nvPr/>
        </p:nvPicPr>
        <p:blipFill>
          <a:blip r:embed="rId9"/>
          <a:stretch>
            <a:fillRect/>
          </a:stretch>
        </p:blipFill>
        <p:spPr>
          <a:xfrm>
            <a:off x="676655" y="1864234"/>
            <a:ext cx="4147663" cy="2221992"/>
          </a:xfrm>
          <a:prstGeom prst="rect">
            <a:avLst/>
          </a:prstGeom>
          <a:ln w="12700">
            <a:solidFill>
              <a:schemeClr val="accent1"/>
            </a:solidFill>
          </a:ln>
        </p:spPr>
      </p:pic>
      <p:sp>
        <p:nvSpPr>
          <p:cNvPr id="7" name="Rechthoek 6">
            <a:extLst>
              <a:ext uri="{FF2B5EF4-FFF2-40B4-BE49-F238E27FC236}">
                <a16:creationId xmlns:a16="http://schemas.microsoft.com/office/drawing/2014/main" id="{A00E3063-DC50-DB22-EC3A-BD76828428AE}"/>
              </a:ext>
            </a:extLst>
          </p:cNvPr>
          <p:cNvSpPr/>
          <p:nvPr/>
        </p:nvSpPr>
        <p:spPr>
          <a:xfrm>
            <a:off x="1042416" y="2705772"/>
            <a:ext cx="2167128" cy="48978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1" name="Afbeelding 30">
            <a:extLst>
              <a:ext uri="{FF2B5EF4-FFF2-40B4-BE49-F238E27FC236}">
                <a16:creationId xmlns:a16="http://schemas.microsoft.com/office/drawing/2014/main" id="{E1B5CCB2-CC4A-CD3F-2F21-8640D3A7FBB7}"/>
              </a:ext>
            </a:extLst>
          </p:cNvPr>
          <p:cNvPicPr>
            <a:picLocks noChangeAspect="1"/>
          </p:cNvPicPr>
          <p:nvPr/>
        </p:nvPicPr>
        <p:blipFill>
          <a:blip r:embed="rId10"/>
          <a:stretch>
            <a:fillRect/>
          </a:stretch>
        </p:blipFill>
        <p:spPr>
          <a:xfrm>
            <a:off x="587043" y="658712"/>
            <a:ext cx="4289754" cy="5925206"/>
          </a:xfrm>
          <a:prstGeom prst="rect">
            <a:avLst/>
          </a:prstGeom>
        </p:spPr>
      </p:pic>
      <p:pic>
        <p:nvPicPr>
          <p:cNvPr id="33" name="Afbeelding 32">
            <a:extLst>
              <a:ext uri="{FF2B5EF4-FFF2-40B4-BE49-F238E27FC236}">
                <a16:creationId xmlns:a16="http://schemas.microsoft.com/office/drawing/2014/main" id="{92D2E6BD-D42B-790A-337F-2E61D19192DB}"/>
              </a:ext>
            </a:extLst>
          </p:cNvPr>
          <p:cNvPicPr>
            <a:picLocks noChangeAspect="1"/>
          </p:cNvPicPr>
          <p:nvPr/>
        </p:nvPicPr>
        <p:blipFill>
          <a:blip r:embed="rId11"/>
          <a:stretch>
            <a:fillRect/>
          </a:stretch>
        </p:blipFill>
        <p:spPr>
          <a:xfrm>
            <a:off x="571849" y="647886"/>
            <a:ext cx="4371276" cy="5927969"/>
          </a:xfrm>
          <a:prstGeom prst="rect">
            <a:avLst/>
          </a:prstGeom>
        </p:spPr>
      </p:pic>
      <p:sp>
        <p:nvSpPr>
          <p:cNvPr id="4" name="Rechthoek 3">
            <a:extLst>
              <a:ext uri="{FF2B5EF4-FFF2-40B4-BE49-F238E27FC236}">
                <a16:creationId xmlns:a16="http://schemas.microsoft.com/office/drawing/2014/main" id="{45648F09-3C6A-9D1F-23E9-7A7A86638651}"/>
              </a:ext>
            </a:extLst>
          </p:cNvPr>
          <p:cNvSpPr/>
          <p:nvPr/>
        </p:nvSpPr>
        <p:spPr>
          <a:xfrm>
            <a:off x="6114289" y="5009939"/>
            <a:ext cx="488176" cy="21031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502463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circle(in)">
                                      <p:cBhvr>
                                        <p:cTn id="38" dur="20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1000"/>
                                        <p:tgtEl>
                                          <p:spTgt spid="29"/>
                                        </p:tgtEl>
                                      </p:cBhvr>
                                    </p:animEffect>
                                    <p:anim calcmode="lin" valueType="num">
                                      <p:cBhvr>
                                        <p:cTn id="50" dur="1000" fill="hold"/>
                                        <p:tgtEl>
                                          <p:spTgt spid="29"/>
                                        </p:tgtEl>
                                        <p:attrNameLst>
                                          <p:attrName>ppt_x</p:attrName>
                                        </p:attrNameLst>
                                      </p:cBhvr>
                                      <p:tavLst>
                                        <p:tav tm="0">
                                          <p:val>
                                            <p:strVal val="#ppt_x"/>
                                          </p:val>
                                        </p:tav>
                                        <p:tav tm="100000">
                                          <p:val>
                                            <p:strVal val="#ppt_x"/>
                                          </p:val>
                                        </p:tav>
                                      </p:tavLst>
                                    </p:anim>
                                    <p:anim calcmode="lin" valueType="num">
                                      <p:cBhvr>
                                        <p:cTn id="5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fade">
                                      <p:cBhvr>
                                        <p:cTn id="56" dur="1000"/>
                                        <p:tgtEl>
                                          <p:spTgt spid="31"/>
                                        </p:tgtEl>
                                      </p:cBhvr>
                                    </p:animEffect>
                                    <p:anim calcmode="lin" valueType="num">
                                      <p:cBhvr>
                                        <p:cTn id="57" dur="1000" fill="hold"/>
                                        <p:tgtEl>
                                          <p:spTgt spid="31"/>
                                        </p:tgtEl>
                                        <p:attrNameLst>
                                          <p:attrName>ppt_x</p:attrName>
                                        </p:attrNameLst>
                                      </p:cBhvr>
                                      <p:tavLst>
                                        <p:tav tm="0">
                                          <p:val>
                                            <p:strVal val="#ppt_x"/>
                                          </p:val>
                                        </p:tav>
                                        <p:tav tm="100000">
                                          <p:val>
                                            <p:strVal val="#ppt_x"/>
                                          </p:val>
                                        </p:tav>
                                      </p:tavLst>
                                    </p:anim>
                                    <p:anim calcmode="lin" valueType="num">
                                      <p:cBhvr>
                                        <p:cTn id="58"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fade">
                                      <p:cBhvr>
                                        <p:cTn id="63" dur="1000"/>
                                        <p:tgtEl>
                                          <p:spTgt spid="33"/>
                                        </p:tgtEl>
                                      </p:cBhvr>
                                    </p:animEffect>
                                    <p:anim calcmode="lin" valueType="num">
                                      <p:cBhvr>
                                        <p:cTn id="64" dur="1000" fill="hold"/>
                                        <p:tgtEl>
                                          <p:spTgt spid="33"/>
                                        </p:tgtEl>
                                        <p:attrNameLst>
                                          <p:attrName>ppt_x</p:attrName>
                                        </p:attrNameLst>
                                      </p:cBhvr>
                                      <p:tavLst>
                                        <p:tav tm="0">
                                          <p:val>
                                            <p:strVal val="#ppt_x"/>
                                          </p:val>
                                        </p:tav>
                                        <p:tav tm="100000">
                                          <p:val>
                                            <p:strVal val="#ppt_x"/>
                                          </p:val>
                                        </p:tav>
                                      </p:tavLst>
                                    </p:anim>
                                    <p:anim calcmode="lin" valueType="num">
                                      <p:cBhvr>
                                        <p:cTn id="65"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5" grpId="0" animBg="1"/>
      <p:bldP spid="7" grpId="0" animBg="1"/>
      <p:bldP spid="4" grpId="0" animBg="1"/>
    </p:bldLst>
  </p:timing>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BC6B9D31B2B334F900753AD6903C239" ma:contentTypeVersion="10" ma:contentTypeDescription="Een nieuw document maken." ma:contentTypeScope="" ma:versionID="df9ae501085ffd237b7b5a9e0abc30d6">
  <xsd:schema xmlns:xsd="http://www.w3.org/2001/XMLSchema" xmlns:xs="http://www.w3.org/2001/XMLSchema" xmlns:p="http://schemas.microsoft.com/office/2006/metadata/properties" xmlns:ns2="277be77f-176b-43d6-8061-9b57cc3ff62b" xmlns:ns3="90635d55-4e87-40ee-b41b-3cf42117728b" targetNamespace="http://schemas.microsoft.com/office/2006/metadata/properties" ma:root="true" ma:fieldsID="d99d89b5374cb08cf043de5fe8896f07" ns2:_="" ns3:_="">
    <xsd:import namespace="277be77f-176b-43d6-8061-9b57cc3ff62b"/>
    <xsd:import namespace="90635d55-4e87-40ee-b41b-3cf42117728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7be77f-176b-43d6-8061-9b57cc3ff6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Afbeeldingtags" ma:readOnly="false" ma:fieldId="{5cf76f15-5ced-4ddc-b409-7134ff3c332f}" ma:taxonomyMulti="true" ma:sspId="452472e4-6015-444a-ad6d-404d0ae9d6b0"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0635d55-4e87-40ee-b41b-3cf42117728b"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f8832d0-2a84-4dd1-98d4-04b9403cbecf}" ma:internalName="TaxCatchAll" ma:showField="CatchAllData" ma:web="90635d55-4e87-40ee-b41b-3cf4211772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0635d55-4e87-40ee-b41b-3cf42117728b" xsi:nil="true"/>
    <lcf76f155ced4ddcb4097134ff3c332f xmlns="277be77f-176b-43d6-8061-9b57cc3ff62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F870CA3-5B79-4372-9569-F50DB432F142}"/>
</file>

<file path=customXml/itemProps2.xml><?xml version="1.0" encoding="utf-8"?>
<ds:datastoreItem xmlns:ds="http://schemas.openxmlformats.org/officeDocument/2006/customXml" ds:itemID="{E5276D01-348D-46D9-A008-431115EB22E3}"/>
</file>

<file path=customXml/itemProps3.xml><?xml version="1.0" encoding="utf-8"?>
<ds:datastoreItem xmlns:ds="http://schemas.openxmlformats.org/officeDocument/2006/customXml" ds:itemID="{4A926903-BCFD-4FE6-B156-78EE718A8BB5}"/>
</file>

<file path=docProps/app.xml><?xml version="1.0" encoding="utf-8"?>
<Properties xmlns="http://schemas.openxmlformats.org/officeDocument/2006/extended-properties" xmlns:vt="http://schemas.openxmlformats.org/officeDocument/2006/docPropsVTypes">
  <TotalTime>1575</TotalTime>
  <Words>761</Words>
  <Application>Microsoft Office PowerPoint</Application>
  <PresentationFormat>Breedbeeld</PresentationFormat>
  <Paragraphs>72</Paragraphs>
  <Slides>20</Slides>
  <Notes>5</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20</vt:i4>
      </vt:variant>
    </vt:vector>
  </HeadingPairs>
  <TitlesOfParts>
    <vt:vector size="25" baseType="lpstr">
      <vt:lpstr>Aptos</vt:lpstr>
      <vt:lpstr>Aptos Display</vt:lpstr>
      <vt:lpstr>Arial</vt:lpstr>
      <vt:lpstr>Calibri</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Astrid de Beer</dc:creator>
  <cp:lastModifiedBy>Martijn van Bommel</cp:lastModifiedBy>
  <cp:revision>21</cp:revision>
  <dcterms:created xsi:type="dcterms:W3CDTF">2025-10-01T12:10:25Z</dcterms:created>
  <dcterms:modified xsi:type="dcterms:W3CDTF">2025-10-31T09:44:22Z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0x0101002BC6B9D31B2B334F900753AD6903C239</vt:lpwstr>
  </property>
</Properties>
</file>