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2" r:id="rId3"/>
    <p:sldId id="256" r:id="rId4"/>
    <p:sldId id="257" r:id="rId5"/>
    <p:sldId id="263" r:id="rId6"/>
    <p:sldId id="259" r:id="rId7"/>
    <p:sldId id="273" r:id="rId8"/>
    <p:sldId id="274" r:id="rId9"/>
    <p:sldId id="27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787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AEE60-EC1F-480E-9232-C064393D8DF7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91BFD-3F72-48D2-AE3D-D38BB95E4B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022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32E9-930A-4618-AE6E-031D90AF079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25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832E9-930A-4618-AE6E-031D90AF079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07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15E8D-9ACC-171C-237D-EA84056AF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524852-19E3-2FCD-D8F8-432609843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E14B77-39C8-4C41-D328-F8BC5C76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81907D-E3CD-3AEB-24BF-75CDC98F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70AA5B-D715-6377-E7D7-3177D59D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41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5952-EB91-01C8-383D-B3F2FEA8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13342AE-AC71-8C83-30F7-2ECCD5C73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BEF2F2-1DDA-50F5-65D3-890B4D04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2E4FFB-64A7-C236-4539-01FD7B68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536E14-E3A2-6CA1-FE0D-9B801C46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18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62FFD39-A50B-0780-6F1F-F7AC25EDC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0B9DF3-783B-B29A-9EC2-2AF366591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3E0FFC-277B-09B1-6062-C154D242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4CC447-F0A3-E7A2-EF8D-DA5176A4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1CD26F-ED07-FE08-205C-B723721A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67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8F178-1238-DE1A-B77B-5142BCE2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850499-A328-06BC-15F5-F72D5AC19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FBDC69-AE38-2961-2460-5107027CE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CAEF64-C529-B481-116E-E7279CDC6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2B9160-BF6E-7FD0-6ADE-F6B706F3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12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1343F-0059-AB01-F8AC-66411E6B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208E6C-9912-C736-CC2A-0CA50AF7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C8ABEC-1F01-AC27-F7FD-93B60BD6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181C93-B25D-0E28-D5FD-9ADDF944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D5E84B-C300-07C9-6282-0B2F7BA1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51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4CBF2-078B-4B89-7A2D-8F40DB61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FF1A4A-1E3B-2E9E-8F6D-3EEF1FF2E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0CECDB-EE01-1AD4-D349-8417FE188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2E27023-6D6A-FF5B-09E6-70436B83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628463-CBCC-0378-5310-E610D0EC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5760B9-1B3C-B1AD-143B-42E23758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059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882C0-012C-1D6A-B3BD-686EA23D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46E779-45CD-CE96-33B1-F83AA5DA9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7B23B4-BE72-3FE8-E5E1-B3DD90293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8BE5D6-6EDF-8624-E1B6-F834F6BCB6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88398A1-FEFE-BB21-C2F9-EAD75DAE8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E6E217-892C-EFB6-897E-178FF4F0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97A16D5-B293-43F9-1BF7-C18B43EA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CBC900A-2701-F339-8053-CECE940A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36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10A79-6FB8-956C-7894-AFBFE61D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CB2ED3-08E7-B594-7CA8-9018ABE9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076589-0160-DEDB-8472-1322F153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DEB39E-8218-24F9-2CBE-975A6E9B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01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41F08D4-CC36-999B-BDE4-47AC49039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6A705AA-54F9-5B8D-2E4D-6F1A77DE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2042B2-29BB-A64C-D996-5A178FD7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08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23566-F6B0-DE87-E319-287D1C49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06479-BBB8-4605-22B6-B3A3C7732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2256B2-5DC1-21B5-CAC2-DAF40C16F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76CEE5-6248-2205-A857-D423138D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86A2D5-CD96-6F24-7880-C9B0D09A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9454EE-E8D1-C5F5-5407-C28F523F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41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AA6CD-B984-4D88-17C5-7625D661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041A96A-EECA-48C1-096D-E8A9EBA3B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D6A1A1-45EE-58B5-2D6F-B3065FEF6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A6524ED-63A4-035B-8B07-FB04EAAC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BA2C9E-614F-D8A2-4D15-84F64D54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3A10FF-DB50-E680-10AE-D4F865E0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42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2A2F494-9FB9-57BD-1572-C6862FD9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7CB6A2-B7BB-4183-3209-2BBB4201B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AFE2E1-683E-5766-E62B-A2E0DBC90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7A2D-07AC-4A94-B931-D18FCAA215CA}" type="datetimeFigureOut">
              <a:rPr lang="nl-NL" smtClean="0"/>
              <a:t>10-10-2025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51DFC6-6D8A-FF83-E668-91FA2E25B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496BEB-417A-5CA5-C425-E0BA32B30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2DF81-07B3-48B9-B685-9A59D9B0ED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13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6.jpg"/><Relationship Id="rId7" Type="http://schemas.openxmlformats.org/officeDocument/2006/relationships/image" Target="../media/image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openxmlformats.org/officeDocument/2006/relationships/image" Target="../media/image14.jpg"/><Relationship Id="rId5" Type="http://schemas.openxmlformats.org/officeDocument/2006/relationships/image" Target="../media/image18.jpg"/><Relationship Id="rId10" Type="http://schemas.openxmlformats.org/officeDocument/2006/relationships/image" Target="../media/image12.jpg"/><Relationship Id="rId4" Type="http://schemas.openxmlformats.org/officeDocument/2006/relationships/image" Target="../media/image17.jpg"/><Relationship Id="rId9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4.jpg"/><Relationship Id="rId3" Type="http://schemas.openxmlformats.org/officeDocument/2006/relationships/image" Target="../media/image12.jpg"/><Relationship Id="rId7" Type="http://schemas.openxmlformats.org/officeDocument/2006/relationships/image" Target="../media/image17.jpg"/><Relationship Id="rId12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20.jpg"/><Relationship Id="rId5" Type="http://schemas.openxmlformats.org/officeDocument/2006/relationships/image" Target="../media/image9.jpg"/><Relationship Id="rId10" Type="http://schemas.openxmlformats.org/officeDocument/2006/relationships/image" Target="../media/image19.JPG"/><Relationship Id="rId4" Type="http://schemas.openxmlformats.org/officeDocument/2006/relationships/image" Target="../media/image10.jpg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0.jp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12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13.jpg"/><Relationship Id="rId5" Type="http://schemas.openxmlformats.org/officeDocument/2006/relationships/image" Target="../media/image21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16.jpg"/><Relationship Id="rId9" Type="http://schemas.openxmlformats.org/officeDocument/2006/relationships/image" Target="../media/image20.jpg"/><Relationship Id="rId1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6F328542-0329-1F8D-C6D2-4C74B3885239}"/>
              </a:ext>
            </a:extLst>
          </p:cNvPr>
          <p:cNvGrpSpPr/>
          <p:nvPr/>
        </p:nvGrpSpPr>
        <p:grpSpPr>
          <a:xfrm>
            <a:off x="1917275" y="1809946"/>
            <a:ext cx="8612465" cy="3552342"/>
            <a:chOff x="1917275" y="1809946"/>
            <a:chExt cx="8612465" cy="3552342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C9472EF-236D-8079-C408-BAF42A00D56A}"/>
                </a:ext>
              </a:extLst>
            </p:cNvPr>
            <p:cNvGrpSpPr/>
            <p:nvPr/>
          </p:nvGrpSpPr>
          <p:grpSpPr>
            <a:xfrm>
              <a:off x="1917275" y="1809946"/>
              <a:ext cx="8357451" cy="2468668"/>
              <a:chOff x="1917275" y="1809946"/>
              <a:chExt cx="8357451" cy="2468668"/>
            </a:xfrm>
          </p:grpSpPr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6A9D31E2-E4CA-BC55-D8FC-F371B3082BC9}"/>
                  </a:ext>
                </a:extLst>
              </p:cNvPr>
              <p:cNvSpPr txBox="1"/>
              <p:nvPr/>
            </p:nvSpPr>
            <p:spPr>
              <a:xfrm>
                <a:off x="1917275" y="1809946"/>
                <a:ext cx="835745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dirty="0">
                    <a:latin typeface="Sitka Small Semibold" pitchFamily="2" charset="0"/>
                  </a:rPr>
                  <a:t>VERBONDEN DOOR DE TIJD</a:t>
                </a:r>
              </a:p>
            </p:txBody>
          </p:sp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8A68A94F-0DD5-1192-3EB1-3C60F8B90D6B}"/>
                  </a:ext>
                </a:extLst>
              </p:cNvPr>
              <p:cNvSpPr txBox="1"/>
              <p:nvPr/>
            </p:nvSpPr>
            <p:spPr>
              <a:xfrm>
                <a:off x="2697833" y="3201396"/>
                <a:ext cx="67963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i="1" dirty="0">
                    <a:latin typeface="Sitka Subheading" pitchFamily="2" charset="0"/>
                  </a:rPr>
                  <a:t>Huwelijksrecht in Staats-Brabant</a:t>
                </a:r>
                <a:endParaRPr lang="nl-NL" sz="3200" dirty="0"/>
              </a:p>
              <a:p>
                <a:endParaRPr lang="nl-NL" sz="3200" dirty="0"/>
              </a:p>
            </p:txBody>
          </p:sp>
        </p:grp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8EF6D3C9-170A-77BA-6C2D-901103C21226}"/>
                </a:ext>
              </a:extLst>
            </p:cNvPr>
            <p:cNvSpPr txBox="1"/>
            <p:nvPr/>
          </p:nvSpPr>
          <p:spPr>
            <a:xfrm>
              <a:off x="8559540" y="4900623"/>
              <a:ext cx="197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John van Erve</a:t>
              </a: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9A8CC418-94B6-5D21-3D22-394B3CEB2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4" y="4458879"/>
            <a:ext cx="2154710" cy="21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A57960F-8C91-0E79-C863-9A3F2ACE4F9B}"/>
              </a:ext>
            </a:extLst>
          </p:cNvPr>
          <p:cNvSpPr txBox="1"/>
          <p:nvPr/>
        </p:nvSpPr>
        <p:spPr>
          <a:xfrm>
            <a:off x="2968240" y="109760"/>
            <a:ext cx="6255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GRADEN VAN BLOED- EN ZWAGERSCHAP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8B46348D-C4B0-340C-93AF-A8833217A474}"/>
              </a:ext>
            </a:extLst>
          </p:cNvPr>
          <p:cNvGrpSpPr/>
          <p:nvPr/>
        </p:nvGrpSpPr>
        <p:grpSpPr>
          <a:xfrm>
            <a:off x="3199731" y="773096"/>
            <a:ext cx="3030294" cy="1644511"/>
            <a:chOff x="3199731" y="773096"/>
            <a:chExt cx="3030294" cy="1644511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994A862-3E92-29B6-4A50-066EA60A3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07272" y="1892808"/>
              <a:ext cx="522753" cy="52479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8944116-2427-BFD3-B9EF-B8494CD3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99731" y="1897858"/>
              <a:ext cx="522755" cy="514698"/>
            </a:xfrm>
            <a:prstGeom prst="rect">
              <a:avLst/>
            </a:prstGeom>
          </p:spPr>
        </p:pic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01A5CA2-5FB3-7B9A-534F-F2996ECDC5F2}"/>
                </a:ext>
              </a:extLst>
            </p:cNvPr>
            <p:cNvCxnSpPr>
              <a:cxnSpLocks/>
            </p:cNvCxnSpPr>
            <p:nvPr/>
          </p:nvCxnSpPr>
          <p:spPr>
            <a:xfrm>
              <a:off x="3461109" y="1608324"/>
              <a:ext cx="25075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B3A60409-0479-73AF-65F1-7C52A1FBBAC5}"/>
                </a:ext>
              </a:extLst>
            </p:cNvPr>
            <p:cNvCxnSpPr>
              <a:cxnSpLocks/>
            </p:cNvCxnSpPr>
            <p:nvPr/>
          </p:nvCxnSpPr>
          <p:spPr>
            <a:xfrm>
              <a:off x="3461108" y="1608324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C7C3A0D5-06E2-44D2-6315-C4410A81B6C0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48" y="1597379"/>
              <a:ext cx="0" cy="2082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27B0E15C-2ED7-F26C-4B56-E65CFB9D8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8325" y="1389017"/>
              <a:ext cx="0" cy="2083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A118D1C0-3900-6531-FA64-68B7DDF68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44833" y="784583"/>
              <a:ext cx="414812" cy="622218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BB200C5-464D-009D-7E0B-DE6673293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773096"/>
              <a:ext cx="434340" cy="651510"/>
            </a:xfrm>
            <a:prstGeom prst="rect">
              <a:avLst/>
            </a:prstGeom>
          </p:spPr>
        </p:pic>
        <p:sp>
          <p:nvSpPr>
            <p:cNvPr id="10" name="Vermenigvuldigingsteken 9">
              <a:extLst>
                <a:ext uri="{FF2B5EF4-FFF2-40B4-BE49-F238E27FC236}">
                  <a16:creationId xmlns:a16="http://schemas.microsoft.com/office/drawing/2014/main" id="{2824CB83-BE65-9EA9-68A2-26D0A34A7F4E}"/>
                </a:ext>
              </a:extLst>
            </p:cNvPr>
            <p:cNvSpPr/>
            <p:nvPr/>
          </p:nvSpPr>
          <p:spPr>
            <a:xfrm>
              <a:off x="4512012" y="915095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600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B3859-A80D-B239-1328-B3308674C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5842940-68D1-B0FE-95B5-DE5007BE4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9731" y="1865201"/>
            <a:ext cx="522755" cy="5146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CC36C10-2877-72FD-C769-717E7C405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7272" y="1860151"/>
            <a:ext cx="522753" cy="524799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A115AA9-C580-97A8-ACDE-2F1F3BEC3277}"/>
              </a:ext>
            </a:extLst>
          </p:cNvPr>
          <p:cNvCxnSpPr>
            <a:cxnSpLocks/>
          </p:cNvCxnSpPr>
          <p:nvPr/>
        </p:nvCxnSpPr>
        <p:spPr>
          <a:xfrm>
            <a:off x="3461109" y="1575667"/>
            <a:ext cx="25075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BF94F125-5AFA-AD07-43E9-A476D8A832A2}"/>
              </a:ext>
            </a:extLst>
          </p:cNvPr>
          <p:cNvCxnSpPr>
            <a:cxnSpLocks/>
          </p:cNvCxnSpPr>
          <p:nvPr/>
        </p:nvCxnSpPr>
        <p:spPr>
          <a:xfrm flipV="1">
            <a:off x="4658325" y="1356360"/>
            <a:ext cx="0" cy="20836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10C2CB4C-C9EF-0441-3C25-59556D7A76A9}"/>
              </a:ext>
            </a:extLst>
          </p:cNvPr>
          <p:cNvSpPr txBox="1"/>
          <p:nvPr/>
        </p:nvSpPr>
        <p:spPr>
          <a:xfrm>
            <a:off x="7744783" y="1763345"/>
            <a:ext cx="231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OUDER - KIND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DABC726-5B77-9C5E-2F85-03C5264FC423}"/>
              </a:ext>
            </a:extLst>
          </p:cNvPr>
          <p:cNvSpPr txBox="1"/>
          <p:nvPr/>
        </p:nvSpPr>
        <p:spPr>
          <a:xfrm>
            <a:off x="2862305" y="109760"/>
            <a:ext cx="634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GRADEN VAN BLOED- EN ZWAGERSCHAP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13830CA9-9258-9E11-7D67-5D5D5ED43E5A}"/>
              </a:ext>
            </a:extLst>
          </p:cNvPr>
          <p:cNvCxnSpPr>
            <a:cxnSpLocks/>
          </p:cNvCxnSpPr>
          <p:nvPr/>
        </p:nvCxnSpPr>
        <p:spPr>
          <a:xfrm>
            <a:off x="3461109" y="1575667"/>
            <a:ext cx="0" cy="2285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C6E9E70-9D50-3B4B-C8FB-E34B0C43D6BF}"/>
              </a:ext>
            </a:extLst>
          </p:cNvPr>
          <p:cNvCxnSpPr>
            <a:cxnSpLocks/>
          </p:cNvCxnSpPr>
          <p:nvPr/>
        </p:nvCxnSpPr>
        <p:spPr>
          <a:xfrm>
            <a:off x="5968649" y="1564722"/>
            <a:ext cx="0" cy="2285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B6B472C-F0B4-2310-099A-62F079C0F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4833" y="784583"/>
            <a:ext cx="414812" cy="62221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9B8DF7B-922F-080C-63E0-B2648C54F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73096"/>
            <a:ext cx="434340" cy="6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EDB0E-942E-0E31-3192-EF9744A5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2D79CD-C264-3E6E-6E5A-5A8FC0E3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9731" y="1865201"/>
            <a:ext cx="522755" cy="5146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8ECF81-1A33-9499-59EC-22C07B415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7272" y="1860151"/>
            <a:ext cx="522753" cy="524799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A0BE8467-B666-7C45-6AE0-7A66B5511268}"/>
              </a:ext>
            </a:extLst>
          </p:cNvPr>
          <p:cNvCxnSpPr>
            <a:cxnSpLocks/>
          </p:cNvCxnSpPr>
          <p:nvPr/>
        </p:nvCxnSpPr>
        <p:spPr>
          <a:xfrm>
            <a:off x="3461109" y="1575667"/>
            <a:ext cx="2507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CDC931F0-B75F-5B5C-CF98-A19F1B85D1CE}"/>
              </a:ext>
            </a:extLst>
          </p:cNvPr>
          <p:cNvCxnSpPr>
            <a:cxnSpLocks/>
          </p:cNvCxnSpPr>
          <p:nvPr/>
        </p:nvCxnSpPr>
        <p:spPr>
          <a:xfrm>
            <a:off x="3461108" y="1575667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CC2B129-A5C9-DCFA-73D8-145927CE8652}"/>
              </a:ext>
            </a:extLst>
          </p:cNvPr>
          <p:cNvCxnSpPr>
            <a:cxnSpLocks/>
          </p:cNvCxnSpPr>
          <p:nvPr/>
        </p:nvCxnSpPr>
        <p:spPr>
          <a:xfrm>
            <a:off x="5968648" y="1564722"/>
            <a:ext cx="0" cy="2082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B7CD10ED-1855-438A-55F1-AC5E179B17C2}"/>
              </a:ext>
            </a:extLst>
          </p:cNvPr>
          <p:cNvCxnSpPr>
            <a:cxnSpLocks/>
          </p:cNvCxnSpPr>
          <p:nvPr/>
        </p:nvCxnSpPr>
        <p:spPr>
          <a:xfrm flipV="1">
            <a:off x="4658325" y="1356360"/>
            <a:ext cx="0" cy="208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50172D93-0C1F-F853-D7A4-0AC6F5580E45}"/>
              </a:ext>
            </a:extLst>
          </p:cNvPr>
          <p:cNvCxnSpPr>
            <a:cxnSpLocks/>
          </p:cNvCxnSpPr>
          <p:nvPr/>
        </p:nvCxnSpPr>
        <p:spPr>
          <a:xfrm>
            <a:off x="3855927" y="2099114"/>
            <a:ext cx="1651035" cy="0"/>
          </a:xfrm>
          <a:prstGeom prst="straightConnector1">
            <a:avLst/>
          </a:prstGeom>
          <a:ln w="28575">
            <a:solidFill>
              <a:srgbClr val="EFF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D3FF94BC-377C-C34F-9C0B-2CFB6B05994B}"/>
              </a:ext>
            </a:extLst>
          </p:cNvPr>
          <p:cNvSpPr txBox="1"/>
          <p:nvPr/>
        </p:nvSpPr>
        <p:spPr>
          <a:xfrm>
            <a:off x="7744784" y="1763345"/>
            <a:ext cx="222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BROER - ZUS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CEC651D-54C8-D2BA-809B-2E2AB5468C7C}"/>
              </a:ext>
            </a:extLst>
          </p:cNvPr>
          <p:cNvSpPr txBox="1"/>
          <p:nvPr/>
        </p:nvSpPr>
        <p:spPr>
          <a:xfrm>
            <a:off x="2862305" y="109760"/>
            <a:ext cx="634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GRADEN VAN BLOED- EN ZWAGERSCHAP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AAFD24-7DF2-EB91-76D0-7C683918B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4833" y="784583"/>
            <a:ext cx="414812" cy="62221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B127CA2-7CB9-EEA7-0C98-215931D51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73096"/>
            <a:ext cx="434340" cy="651510"/>
          </a:xfrm>
          <a:prstGeom prst="rect">
            <a:avLst/>
          </a:prstGeom>
        </p:spPr>
      </p:pic>
      <p:sp>
        <p:nvSpPr>
          <p:cNvPr id="8" name="Vermenigvuldigingsteken 7">
            <a:extLst>
              <a:ext uri="{FF2B5EF4-FFF2-40B4-BE49-F238E27FC236}">
                <a16:creationId xmlns:a16="http://schemas.microsoft.com/office/drawing/2014/main" id="{6EB62AB7-DC2F-9684-AF2B-66E8A6047E6A}"/>
              </a:ext>
            </a:extLst>
          </p:cNvPr>
          <p:cNvSpPr/>
          <p:nvPr/>
        </p:nvSpPr>
        <p:spPr>
          <a:xfrm>
            <a:off x="4512012" y="915095"/>
            <a:ext cx="236220" cy="22098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5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1C84C5-B94D-6316-A711-81723E39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9E6D3CBC-F56B-C78B-52C4-AF4FDA182921}"/>
              </a:ext>
            </a:extLst>
          </p:cNvPr>
          <p:cNvSpPr txBox="1"/>
          <p:nvPr/>
        </p:nvSpPr>
        <p:spPr>
          <a:xfrm>
            <a:off x="4658325" y="3312297"/>
            <a:ext cx="5399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SCHOONZOON - SCHOONDOCHTER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60AC66A-AD19-4D0A-82D9-49F8A4F43BC9}"/>
              </a:ext>
            </a:extLst>
          </p:cNvPr>
          <p:cNvSpPr txBox="1"/>
          <p:nvPr/>
        </p:nvSpPr>
        <p:spPr>
          <a:xfrm>
            <a:off x="2862305" y="109760"/>
            <a:ext cx="634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GRADEN VAN BLOED- EN ZWAGERSCHAP</a:t>
            </a:r>
          </a:p>
        </p:txBody>
      </p:sp>
      <p:grpSp>
        <p:nvGrpSpPr>
          <p:cNvPr id="68" name="Groep 67">
            <a:extLst>
              <a:ext uri="{FF2B5EF4-FFF2-40B4-BE49-F238E27FC236}">
                <a16:creationId xmlns:a16="http://schemas.microsoft.com/office/drawing/2014/main" id="{20FD61F1-3617-3803-AC69-CD7095F48A4B}"/>
              </a:ext>
            </a:extLst>
          </p:cNvPr>
          <p:cNvGrpSpPr/>
          <p:nvPr/>
        </p:nvGrpSpPr>
        <p:grpSpPr>
          <a:xfrm>
            <a:off x="1677659" y="1058081"/>
            <a:ext cx="5918852" cy="1042906"/>
            <a:chOff x="1677659" y="1058081"/>
            <a:chExt cx="5918852" cy="1042906"/>
          </a:xfrm>
        </p:grpSpPr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FC316D28-501E-B45A-DE40-E381B271C4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5958" y="1095692"/>
              <a:ext cx="2129531" cy="1140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C0D79D97-3C92-9D06-874B-692B568C0370}"/>
                </a:ext>
              </a:extLst>
            </p:cNvPr>
            <p:cNvCxnSpPr>
              <a:cxnSpLocks/>
            </p:cNvCxnSpPr>
            <p:nvPr/>
          </p:nvCxnSpPr>
          <p:spPr>
            <a:xfrm>
              <a:off x="7565489" y="1095692"/>
              <a:ext cx="25632" cy="1005295"/>
            </a:xfrm>
            <a:prstGeom prst="line">
              <a:avLst/>
            </a:prstGeom>
            <a:ln w="28575">
              <a:solidFill>
                <a:srgbClr val="EFF7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chte verbindingslijn met pijl 49">
              <a:extLst>
                <a:ext uri="{FF2B5EF4-FFF2-40B4-BE49-F238E27FC236}">
                  <a16:creationId xmlns:a16="http://schemas.microsoft.com/office/drawing/2014/main" id="{F601E649-1DFF-A88B-267C-2E88C57DB0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2140" y="2100987"/>
              <a:ext cx="724371" cy="0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1D8784B3-3DDB-B738-063C-0E0325C48C97}"/>
                </a:ext>
              </a:extLst>
            </p:cNvPr>
            <p:cNvCxnSpPr>
              <a:cxnSpLocks/>
            </p:cNvCxnSpPr>
            <p:nvPr/>
          </p:nvCxnSpPr>
          <p:spPr>
            <a:xfrm>
              <a:off x="1677659" y="1058081"/>
              <a:ext cx="2097647" cy="0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E687A1AD-7764-93D4-BC03-B2036766187D}"/>
                </a:ext>
              </a:extLst>
            </p:cNvPr>
            <p:cNvCxnSpPr>
              <a:cxnSpLocks/>
            </p:cNvCxnSpPr>
            <p:nvPr/>
          </p:nvCxnSpPr>
          <p:spPr>
            <a:xfrm>
              <a:off x="1677659" y="1058081"/>
              <a:ext cx="0" cy="1004155"/>
            </a:xfrm>
            <a:prstGeom prst="line">
              <a:avLst/>
            </a:prstGeom>
            <a:ln w="28575">
              <a:solidFill>
                <a:srgbClr val="EFF7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3E24E179-65BD-80CE-96D1-0FD2C64FCB2F}"/>
                </a:ext>
              </a:extLst>
            </p:cNvPr>
            <p:cNvCxnSpPr>
              <a:cxnSpLocks/>
            </p:cNvCxnSpPr>
            <p:nvPr/>
          </p:nvCxnSpPr>
          <p:spPr>
            <a:xfrm>
              <a:off x="1677659" y="2050733"/>
              <a:ext cx="724371" cy="0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539C370-16EB-C49E-67D9-9B69355B3CCB}"/>
              </a:ext>
            </a:extLst>
          </p:cNvPr>
          <p:cNvGrpSpPr/>
          <p:nvPr/>
        </p:nvGrpSpPr>
        <p:grpSpPr>
          <a:xfrm>
            <a:off x="2711903" y="753924"/>
            <a:ext cx="3892844" cy="1690098"/>
            <a:chOff x="2735095" y="773096"/>
            <a:chExt cx="3892844" cy="1690098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F4E01253-FCDA-234A-2CE6-01721AAF1267}"/>
                </a:ext>
              </a:extLst>
            </p:cNvPr>
            <p:cNvCxnSpPr>
              <a:cxnSpLocks/>
            </p:cNvCxnSpPr>
            <p:nvPr/>
          </p:nvCxnSpPr>
          <p:spPr>
            <a:xfrm>
              <a:off x="3461109" y="1575667"/>
              <a:ext cx="25075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240209FB-B93E-B33D-1085-CEB4CD4389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8325" y="1356360"/>
              <a:ext cx="0" cy="2083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3AC589E-6278-7C59-3034-A6E9811D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5886" y="1902284"/>
              <a:ext cx="489611" cy="482065"/>
            </a:xfrm>
            <a:prstGeom prst="rect">
              <a:avLst/>
            </a:prstGeom>
          </p:spPr>
        </p:pic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82EF9C1E-8283-A605-79F3-EBADE3508CA3}"/>
                </a:ext>
              </a:extLst>
            </p:cNvPr>
            <p:cNvCxnSpPr>
              <a:cxnSpLocks/>
            </p:cNvCxnSpPr>
            <p:nvPr/>
          </p:nvCxnSpPr>
          <p:spPr>
            <a:xfrm>
              <a:off x="3461108" y="1575667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BD6461F4-265D-6733-3A00-F8CE8999DAF1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48" y="1564722"/>
              <a:ext cx="0" cy="2082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A07CABC-DC09-9C8B-7961-536FECFC0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51923" y="1938395"/>
              <a:ext cx="522753" cy="524799"/>
            </a:xfrm>
            <a:prstGeom prst="rect">
              <a:avLst/>
            </a:prstGeom>
          </p:spPr>
        </p:pic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D6977BA8-77C6-1FA4-DB7D-9FBB6815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44833" y="784583"/>
              <a:ext cx="414812" cy="622218"/>
            </a:xfrm>
            <a:prstGeom prst="rect">
              <a:avLst/>
            </a:prstGeom>
          </p:spPr>
        </p:pic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id="{389FDC8C-D060-5346-4743-E59B8D97A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773096"/>
              <a:ext cx="434340" cy="651510"/>
            </a:xfrm>
            <a:prstGeom prst="rect">
              <a:avLst/>
            </a:prstGeom>
          </p:spPr>
        </p:pic>
        <p:sp>
          <p:nvSpPr>
            <p:cNvPr id="56" name="Vermenigvuldigingsteken 55">
              <a:extLst>
                <a:ext uri="{FF2B5EF4-FFF2-40B4-BE49-F238E27FC236}">
                  <a16:creationId xmlns:a16="http://schemas.microsoft.com/office/drawing/2014/main" id="{2C85DC7A-B948-8A75-B1C7-346E6056A592}"/>
                </a:ext>
              </a:extLst>
            </p:cNvPr>
            <p:cNvSpPr/>
            <p:nvPr/>
          </p:nvSpPr>
          <p:spPr>
            <a:xfrm>
              <a:off x="4512012" y="915095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024343E9-A54D-71D9-31B9-81F8F51F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642" y="1915979"/>
              <a:ext cx="509297" cy="497407"/>
            </a:xfrm>
            <a:prstGeom prst="rect">
              <a:avLst/>
            </a:prstGeom>
          </p:spPr>
        </p:pic>
        <p:sp>
          <p:nvSpPr>
            <p:cNvPr id="8" name="Vermenigvuldigingsteken 7">
              <a:extLst>
                <a:ext uri="{FF2B5EF4-FFF2-40B4-BE49-F238E27FC236}">
                  <a16:creationId xmlns:a16="http://schemas.microsoft.com/office/drawing/2014/main" id="{960B8667-C4EE-A000-3DE2-8AB7CEB53522}"/>
                </a:ext>
              </a:extLst>
            </p:cNvPr>
            <p:cNvSpPr/>
            <p:nvPr/>
          </p:nvSpPr>
          <p:spPr>
            <a:xfrm>
              <a:off x="5850538" y="1995185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ermenigvuldigingsteken 18">
              <a:extLst>
                <a:ext uri="{FF2B5EF4-FFF2-40B4-BE49-F238E27FC236}">
                  <a16:creationId xmlns:a16="http://schemas.microsoft.com/office/drawing/2014/main" id="{EBB93D61-D6D0-DB3C-4304-7C5810703A59}"/>
                </a:ext>
              </a:extLst>
            </p:cNvPr>
            <p:cNvSpPr/>
            <p:nvPr/>
          </p:nvSpPr>
          <p:spPr>
            <a:xfrm>
              <a:off x="3384530" y="2015260"/>
              <a:ext cx="186755" cy="168707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8FC787AD-D887-A76E-0C71-188BB23C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095" y="1898510"/>
              <a:ext cx="447163" cy="447163"/>
            </a:xfrm>
            <a:prstGeom prst="rect">
              <a:avLst/>
            </a:prstGeom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6D01175D-09B9-BFBE-6605-93D60ED6179F}"/>
              </a:ext>
            </a:extLst>
          </p:cNvPr>
          <p:cNvGrpSpPr/>
          <p:nvPr/>
        </p:nvGrpSpPr>
        <p:grpSpPr>
          <a:xfrm>
            <a:off x="3615498" y="1844290"/>
            <a:ext cx="2137924" cy="599732"/>
            <a:chOff x="3615498" y="1844290"/>
            <a:chExt cx="2137924" cy="599732"/>
          </a:xfrm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E62D42F9-2DB0-6242-CC08-A3157887C057}"/>
                </a:ext>
              </a:extLst>
            </p:cNvPr>
            <p:cNvSpPr/>
            <p:nvPr/>
          </p:nvSpPr>
          <p:spPr>
            <a:xfrm>
              <a:off x="3615498" y="1879338"/>
              <a:ext cx="535478" cy="52479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5468759-A319-DFF6-1163-5FC4083C1A4E}"/>
                </a:ext>
              </a:extLst>
            </p:cNvPr>
            <p:cNvSpPr/>
            <p:nvPr/>
          </p:nvSpPr>
          <p:spPr>
            <a:xfrm>
              <a:off x="5168125" y="1844290"/>
              <a:ext cx="585297" cy="59973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2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F9052-FFEF-C164-909E-F7746AA7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4642DD0-D5E3-EDC2-5215-5DED2DF79159}"/>
              </a:ext>
            </a:extLst>
          </p:cNvPr>
          <p:cNvSpPr txBox="1"/>
          <p:nvPr/>
        </p:nvSpPr>
        <p:spPr>
          <a:xfrm>
            <a:off x="2862305" y="109760"/>
            <a:ext cx="634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GRADEN VAN BLOED- EN ZWAGERSCHAP</a:t>
            </a: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F8BBFD7F-C0F3-B482-2A32-E0D26D352C27}"/>
              </a:ext>
            </a:extLst>
          </p:cNvPr>
          <p:cNvGrpSpPr/>
          <p:nvPr/>
        </p:nvGrpSpPr>
        <p:grpSpPr>
          <a:xfrm>
            <a:off x="5259626" y="2487294"/>
            <a:ext cx="2271149" cy="2401292"/>
            <a:chOff x="5259626" y="2487294"/>
            <a:chExt cx="2271149" cy="2401292"/>
          </a:xfrm>
        </p:grpSpPr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E4B78845-DFDB-4ED0-557E-1A7F194CB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265" y="4405803"/>
              <a:ext cx="469556" cy="482783"/>
            </a:xfrm>
            <a:prstGeom prst="rect">
              <a:avLst/>
            </a:prstGeom>
          </p:spPr>
        </p:pic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42D1B374-F93C-AB29-6B05-B59AAB0E4237}"/>
                </a:ext>
              </a:extLst>
            </p:cNvPr>
            <p:cNvCxnSpPr>
              <a:cxnSpLocks/>
            </p:cNvCxnSpPr>
            <p:nvPr/>
          </p:nvCxnSpPr>
          <p:spPr>
            <a:xfrm>
              <a:off x="6943109" y="3775188"/>
              <a:ext cx="0" cy="5110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C64C837D-717B-F335-7FDC-50F90354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219" y="3068665"/>
              <a:ext cx="469556" cy="464096"/>
            </a:xfrm>
            <a:prstGeom prst="rect">
              <a:avLst/>
            </a:prstGeom>
          </p:spPr>
        </p:pic>
        <p:sp>
          <p:nvSpPr>
            <p:cNvPr id="42" name="Vermenigvuldigingsteken 41">
              <a:extLst>
                <a:ext uri="{FF2B5EF4-FFF2-40B4-BE49-F238E27FC236}">
                  <a16:creationId xmlns:a16="http://schemas.microsoft.com/office/drawing/2014/main" id="{5A9280C8-F54C-AAC3-6CFF-7A90A13B81DE}"/>
                </a:ext>
              </a:extLst>
            </p:cNvPr>
            <p:cNvSpPr/>
            <p:nvPr/>
          </p:nvSpPr>
          <p:spPr>
            <a:xfrm>
              <a:off x="6824999" y="3206015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FD8583DA-786A-4560-6308-863508BD5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842" y="3063695"/>
              <a:ext cx="492781" cy="495680"/>
            </a:xfrm>
            <a:prstGeom prst="rect">
              <a:avLst/>
            </a:prstGeom>
          </p:spPr>
        </p:pic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73C40FCF-8AD8-9640-898E-DDE08DC9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626" y="2999688"/>
              <a:ext cx="520517" cy="517461"/>
            </a:xfrm>
            <a:prstGeom prst="rect">
              <a:avLst/>
            </a:prstGeom>
          </p:spPr>
        </p:pic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EA634DA2-FFE6-2D3E-8F24-8E73630E4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2775" y="2658910"/>
              <a:ext cx="1014842" cy="256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3AE311AF-D939-3D36-A1B5-4165B48093A8}"/>
                </a:ext>
              </a:extLst>
            </p:cNvPr>
            <p:cNvCxnSpPr>
              <a:cxnSpLocks/>
            </p:cNvCxnSpPr>
            <p:nvPr/>
          </p:nvCxnSpPr>
          <p:spPr>
            <a:xfrm>
              <a:off x="5984927" y="2487294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30C8E602-6166-0DD0-24C0-3605B440D7F7}"/>
                </a:ext>
              </a:extLst>
            </p:cNvPr>
            <p:cNvCxnSpPr>
              <a:cxnSpLocks/>
            </p:cNvCxnSpPr>
            <p:nvPr/>
          </p:nvCxnSpPr>
          <p:spPr>
            <a:xfrm>
              <a:off x="5512775" y="2690141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EDCC7126-D350-D567-5B3B-D3114042832C}"/>
                </a:ext>
              </a:extLst>
            </p:cNvPr>
            <p:cNvCxnSpPr>
              <a:cxnSpLocks/>
            </p:cNvCxnSpPr>
            <p:nvPr/>
          </p:nvCxnSpPr>
          <p:spPr>
            <a:xfrm>
              <a:off x="6527617" y="2671744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D028E1FA-38CF-7FBA-F1FF-7AE63155A4AD}"/>
              </a:ext>
            </a:extLst>
          </p:cNvPr>
          <p:cNvGrpSpPr/>
          <p:nvPr/>
        </p:nvGrpSpPr>
        <p:grpSpPr>
          <a:xfrm>
            <a:off x="3895703" y="2444951"/>
            <a:ext cx="8057594" cy="2279449"/>
            <a:chOff x="3895703" y="2444951"/>
            <a:chExt cx="8057594" cy="2279449"/>
          </a:xfrm>
        </p:grpSpPr>
        <p:cxnSp>
          <p:nvCxnSpPr>
            <p:cNvPr id="51" name="Rechte verbindingslijn met pijl 50">
              <a:extLst>
                <a:ext uri="{FF2B5EF4-FFF2-40B4-BE49-F238E27FC236}">
                  <a16:creationId xmlns:a16="http://schemas.microsoft.com/office/drawing/2014/main" id="{EE2B84C9-7F0A-3972-3443-D58B728D46B7}"/>
                </a:ext>
              </a:extLst>
            </p:cNvPr>
            <p:cNvCxnSpPr>
              <a:cxnSpLocks/>
            </p:cNvCxnSpPr>
            <p:nvPr/>
          </p:nvCxnSpPr>
          <p:spPr>
            <a:xfrm>
              <a:off x="4165924" y="2444951"/>
              <a:ext cx="1055285" cy="687664"/>
            </a:xfrm>
            <a:prstGeom prst="straightConnector1">
              <a:avLst/>
            </a:prstGeom>
            <a:ln w="28575">
              <a:solidFill>
                <a:srgbClr val="EFF78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AF370F3-8197-2C55-BC81-3CCD37056CD7}"/>
                </a:ext>
              </a:extLst>
            </p:cNvPr>
            <p:cNvSpPr txBox="1"/>
            <p:nvPr/>
          </p:nvSpPr>
          <p:spPr>
            <a:xfrm>
              <a:off x="8236847" y="3080665"/>
              <a:ext cx="3716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NEEF – (ACHTER)NICHT</a:t>
              </a:r>
            </a:p>
          </p:txBody>
        </p:sp>
        <p:cxnSp>
          <p:nvCxnSpPr>
            <p:cNvPr id="47" name="Rechte verbindingslijn met pijl 46">
              <a:extLst>
                <a:ext uri="{FF2B5EF4-FFF2-40B4-BE49-F238E27FC236}">
                  <a16:creationId xmlns:a16="http://schemas.microsoft.com/office/drawing/2014/main" id="{264A0D78-79BC-8CDD-CF8B-96979979A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5703" y="2585936"/>
              <a:ext cx="14268" cy="2138464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met pijl 51">
              <a:extLst>
                <a:ext uri="{FF2B5EF4-FFF2-40B4-BE49-F238E27FC236}">
                  <a16:creationId xmlns:a16="http://schemas.microsoft.com/office/drawing/2014/main" id="{6781779D-2F6B-5237-E60E-FD40BD2430A2}"/>
                </a:ext>
              </a:extLst>
            </p:cNvPr>
            <p:cNvCxnSpPr>
              <a:cxnSpLocks/>
            </p:cNvCxnSpPr>
            <p:nvPr/>
          </p:nvCxnSpPr>
          <p:spPr>
            <a:xfrm>
              <a:off x="3895703" y="4724400"/>
              <a:ext cx="2631914" cy="0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271A846D-5960-497C-54BC-64B05B8EC633}"/>
              </a:ext>
            </a:extLst>
          </p:cNvPr>
          <p:cNvGrpSpPr/>
          <p:nvPr/>
        </p:nvGrpSpPr>
        <p:grpSpPr>
          <a:xfrm>
            <a:off x="2862305" y="839151"/>
            <a:ext cx="3748998" cy="1632702"/>
            <a:chOff x="2862305" y="839151"/>
            <a:chExt cx="3748998" cy="163270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DA6A8B4-45CE-1C83-DC9D-740699BF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62859" y="1932358"/>
              <a:ext cx="522755" cy="514698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1EA0D90-C251-804C-DCD2-B78E2FBD2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08153" y="2005362"/>
              <a:ext cx="428603" cy="430280"/>
            </a:xfrm>
            <a:prstGeom prst="rect">
              <a:avLst/>
            </a:prstGeom>
          </p:spPr>
        </p:pic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02A8237A-DDFA-33BC-4CF5-612643B5BA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5374" y="1641722"/>
              <a:ext cx="25075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54EDC055-0B6F-4CA4-C02F-E22FC979457D}"/>
                </a:ext>
              </a:extLst>
            </p:cNvPr>
            <p:cNvCxnSpPr>
              <a:cxnSpLocks/>
            </p:cNvCxnSpPr>
            <p:nvPr/>
          </p:nvCxnSpPr>
          <p:spPr>
            <a:xfrm>
              <a:off x="3475373" y="1641722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94FD0D9D-81FD-23E6-9721-139C5F719417}"/>
                </a:ext>
              </a:extLst>
            </p:cNvPr>
            <p:cNvCxnSpPr>
              <a:cxnSpLocks/>
            </p:cNvCxnSpPr>
            <p:nvPr/>
          </p:nvCxnSpPr>
          <p:spPr>
            <a:xfrm>
              <a:off x="5982913" y="1630777"/>
              <a:ext cx="0" cy="2082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31B618E8-6899-1641-4658-038B06DC4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2590" y="1422415"/>
              <a:ext cx="0" cy="2083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Vermenigvuldigingsteken 7">
              <a:extLst>
                <a:ext uri="{FF2B5EF4-FFF2-40B4-BE49-F238E27FC236}">
                  <a16:creationId xmlns:a16="http://schemas.microsoft.com/office/drawing/2014/main" id="{730B7FC3-9DE9-0BE3-3EA7-D413050DFB75}"/>
                </a:ext>
              </a:extLst>
            </p:cNvPr>
            <p:cNvSpPr/>
            <p:nvPr/>
          </p:nvSpPr>
          <p:spPr>
            <a:xfrm>
              <a:off x="5874045" y="2073683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0892D3B-4CB6-CDB0-9D23-5C0DEF1B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006" y="1974446"/>
              <a:ext cx="509297" cy="497407"/>
            </a:xfrm>
            <a:prstGeom prst="rect">
              <a:avLst/>
            </a:prstGeom>
          </p:spPr>
        </p:pic>
        <p:sp>
          <p:nvSpPr>
            <p:cNvPr id="19" name="Vermenigvuldigingsteken 18">
              <a:extLst>
                <a:ext uri="{FF2B5EF4-FFF2-40B4-BE49-F238E27FC236}">
                  <a16:creationId xmlns:a16="http://schemas.microsoft.com/office/drawing/2014/main" id="{D50D5318-2F2D-ED4D-052C-6730B8C253C8}"/>
                </a:ext>
              </a:extLst>
            </p:cNvPr>
            <p:cNvSpPr/>
            <p:nvPr/>
          </p:nvSpPr>
          <p:spPr>
            <a:xfrm>
              <a:off x="3426639" y="2062342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61892B99-FAA3-E8D3-69ED-4DEC47C51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9098" y="850638"/>
              <a:ext cx="414812" cy="622218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0A6182F6-164F-FB2D-841A-83A8EFFC1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4865" y="839151"/>
              <a:ext cx="434340" cy="651510"/>
            </a:xfrm>
            <a:prstGeom prst="rect">
              <a:avLst/>
            </a:prstGeom>
          </p:spPr>
        </p:pic>
        <p:sp>
          <p:nvSpPr>
            <p:cNvPr id="14" name="Vermenigvuldigingsteken 13">
              <a:extLst>
                <a:ext uri="{FF2B5EF4-FFF2-40B4-BE49-F238E27FC236}">
                  <a16:creationId xmlns:a16="http://schemas.microsoft.com/office/drawing/2014/main" id="{DED816BA-9186-2BA2-F543-3972C0490429}"/>
                </a:ext>
              </a:extLst>
            </p:cNvPr>
            <p:cNvSpPr/>
            <p:nvPr/>
          </p:nvSpPr>
          <p:spPr>
            <a:xfrm>
              <a:off x="4526277" y="981150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FCF2018A-E148-0643-8345-2D81B87BB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305" y="1990458"/>
              <a:ext cx="437777" cy="437777"/>
            </a:xfrm>
            <a:prstGeom prst="rect">
              <a:avLst/>
            </a:prstGeom>
          </p:spPr>
        </p:pic>
      </p:grpSp>
      <p:sp>
        <p:nvSpPr>
          <p:cNvPr id="34" name="Rechthoek 33">
            <a:extLst>
              <a:ext uri="{FF2B5EF4-FFF2-40B4-BE49-F238E27FC236}">
                <a16:creationId xmlns:a16="http://schemas.microsoft.com/office/drawing/2014/main" id="{17C999AA-246C-9D03-366B-AA0C722330F7}"/>
              </a:ext>
            </a:extLst>
          </p:cNvPr>
          <p:cNvSpPr/>
          <p:nvPr/>
        </p:nvSpPr>
        <p:spPr>
          <a:xfrm>
            <a:off x="2866503" y="1974446"/>
            <a:ext cx="452164" cy="4377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7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FD890-434B-C198-8CC0-441993A38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AA0777F-FAAC-258F-95ED-78EBA9CBF07F}"/>
              </a:ext>
            </a:extLst>
          </p:cNvPr>
          <p:cNvCxnSpPr>
            <a:cxnSpLocks/>
          </p:cNvCxnSpPr>
          <p:nvPr/>
        </p:nvCxnSpPr>
        <p:spPr>
          <a:xfrm>
            <a:off x="3461109" y="1575667"/>
            <a:ext cx="2507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E3A49C54-B531-77C0-572D-6DF8422D85D4}"/>
              </a:ext>
            </a:extLst>
          </p:cNvPr>
          <p:cNvCxnSpPr>
            <a:cxnSpLocks/>
          </p:cNvCxnSpPr>
          <p:nvPr/>
        </p:nvCxnSpPr>
        <p:spPr>
          <a:xfrm>
            <a:off x="3461108" y="1575667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1FDEDDD6-1685-0528-850C-7A38E600106D}"/>
              </a:ext>
            </a:extLst>
          </p:cNvPr>
          <p:cNvCxnSpPr>
            <a:cxnSpLocks/>
          </p:cNvCxnSpPr>
          <p:nvPr/>
        </p:nvCxnSpPr>
        <p:spPr>
          <a:xfrm>
            <a:off x="5968648" y="1564722"/>
            <a:ext cx="0" cy="208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436BDBCF-276F-C0A7-4DCF-132D46C4CAF1}"/>
              </a:ext>
            </a:extLst>
          </p:cNvPr>
          <p:cNvCxnSpPr>
            <a:cxnSpLocks/>
          </p:cNvCxnSpPr>
          <p:nvPr/>
        </p:nvCxnSpPr>
        <p:spPr>
          <a:xfrm flipV="1">
            <a:off x="4658325" y="1356360"/>
            <a:ext cx="0" cy="208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ep 45">
            <a:extLst>
              <a:ext uri="{FF2B5EF4-FFF2-40B4-BE49-F238E27FC236}">
                <a16:creationId xmlns:a16="http://schemas.microsoft.com/office/drawing/2014/main" id="{8C20075D-F1ED-8B1F-4BD6-F7EFF3D29527}"/>
              </a:ext>
            </a:extLst>
          </p:cNvPr>
          <p:cNvGrpSpPr/>
          <p:nvPr/>
        </p:nvGrpSpPr>
        <p:grpSpPr>
          <a:xfrm>
            <a:off x="6489382" y="3631795"/>
            <a:ext cx="3283374" cy="858390"/>
            <a:chOff x="6489382" y="3631795"/>
            <a:chExt cx="3283374" cy="858390"/>
          </a:xfrm>
        </p:grpSpPr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2B0823E6-DFD1-5652-8E67-8A46083819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89382" y="3725090"/>
              <a:ext cx="28281" cy="754150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64EFC8C4-39AB-801A-1226-CF9FB54ED586}"/>
                </a:ext>
              </a:extLst>
            </p:cNvPr>
            <p:cNvCxnSpPr>
              <a:cxnSpLocks/>
            </p:cNvCxnSpPr>
            <p:nvPr/>
          </p:nvCxnSpPr>
          <p:spPr>
            <a:xfrm>
              <a:off x="6507855" y="4462375"/>
              <a:ext cx="3264901" cy="27810"/>
            </a:xfrm>
            <a:prstGeom prst="line">
              <a:avLst/>
            </a:prstGeom>
            <a:ln w="28575">
              <a:solidFill>
                <a:srgbClr val="EFF7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70D90DAD-A6F3-4645-AED9-420984C1F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2756" y="3631795"/>
              <a:ext cx="0" cy="844485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30B93616-67A2-B9CD-D02B-56224CE1BB53}"/>
              </a:ext>
            </a:extLst>
          </p:cNvPr>
          <p:cNvSpPr txBox="1"/>
          <p:nvPr/>
        </p:nvSpPr>
        <p:spPr>
          <a:xfrm>
            <a:off x="1854523" y="3879090"/>
            <a:ext cx="250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ZWAGERSCHAP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7431D04-6559-D619-1A9E-B6745D9BB2A4}"/>
              </a:ext>
            </a:extLst>
          </p:cNvPr>
          <p:cNvSpPr txBox="1"/>
          <p:nvPr/>
        </p:nvSpPr>
        <p:spPr>
          <a:xfrm>
            <a:off x="2862305" y="109760"/>
            <a:ext cx="634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GRADEN VAN BLOED- EN ZWAGERSCHAP</a:t>
            </a:r>
          </a:p>
        </p:txBody>
      </p:sp>
      <p:sp>
        <p:nvSpPr>
          <p:cNvPr id="15" name="Vermenigvuldigingsteken 14">
            <a:extLst>
              <a:ext uri="{FF2B5EF4-FFF2-40B4-BE49-F238E27FC236}">
                <a16:creationId xmlns:a16="http://schemas.microsoft.com/office/drawing/2014/main" id="{C6A236B4-7558-CF03-B379-131B6D0E2AF0}"/>
              </a:ext>
            </a:extLst>
          </p:cNvPr>
          <p:cNvSpPr/>
          <p:nvPr/>
        </p:nvSpPr>
        <p:spPr>
          <a:xfrm>
            <a:off x="5514307" y="2016893"/>
            <a:ext cx="236220" cy="22098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F0C5EF-9E45-B3E5-F2C7-389774F14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4833" y="784583"/>
            <a:ext cx="414812" cy="62221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DFB4F7E-33FB-E57B-C619-36769438C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73096"/>
            <a:ext cx="434340" cy="651510"/>
          </a:xfrm>
          <a:prstGeom prst="rect">
            <a:avLst/>
          </a:prstGeom>
        </p:spPr>
      </p:pic>
      <p:sp>
        <p:nvSpPr>
          <p:cNvPr id="8" name="Vermenigvuldigingsteken 7">
            <a:extLst>
              <a:ext uri="{FF2B5EF4-FFF2-40B4-BE49-F238E27FC236}">
                <a16:creationId xmlns:a16="http://schemas.microsoft.com/office/drawing/2014/main" id="{B73B516B-F34D-F6EC-5674-F6F85C0C5237}"/>
              </a:ext>
            </a:extLst>
          </p:cNvPr>
          <p:cNvSpPr/>
          <p:nvPr/>
        </p:nvSpPr>
        <p:spPr>
          <a:xfrm>
            <a:off x="4512012" y="915095"/>
            <a:ext cx="236220" cy="22098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50C6327-CA5B-A493-92C2-EE2D40164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2859" y="1932358"/>
            <a:ext cx="522755" cy="51469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8B388D1-E1C4-B139-29A2-2A2944FB6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153" y="2005362"/>
            <a:ext cx="428603" cy="430280"/>
          </a:xfrm>
          <a:prstGeom prst="rect">
            <a:avLst/>
          </a:prstGeom>
        </p:spPr>
      </p:pic>
      <p:sp>
        <p:nvSpPr>
          <p:cNvPr id="19" name="Vermenigvuldigingsteken 18">
            <a:extLst>
              <a:ext uri="{FF2B5EF4-FFF2-40B4-BE49-F238E27FC236}">
                <a16:creationId xmlns:a16="http://schemas.microsoft.com/office/drawing/2014/main" id="{971A46EE-4F9C-299D-13B6-416145B6A4BA}"/>
              </a:ext>
            </a:extLst>
          </p:cNvPr>
          <p:cNvSpPr/>
          <p:nvPr/>
        </p:nvSpPr>
        <p:spPr>
          <a:xfrm>
            <a:off x="5874045" y="2073683"/>
            <a:ext cx="236220" cy="22098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84771A3E-83C5-C177-849B-3617D0881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06" y="1974446"/>
            <a:ext cx="509297" cy="497407"/>
          </a:xfrm>
          <a:prstGeom prst="rect">
            <a:avLst/>
          </a:prstGeom>
        </p:spPr>
      </p:pic>
      <p:sp>
        <p:nvSpPr>
          <p:cNvPr id="23" name="Vermenigvuldigingsteken 22">
            <a:extLst>
              <a:ext uri="{FF2B5EF4-FFF2-40B4-BE49-F238E27FC236}">
                <a16:creationId xmlns:a16="http://schemas.microsoft.com/office/drawing/2014/main" id="{74DCF024-0663-BA5A-51EA-634B48581C3F}"/>
              </a:ext>
            </a:extLst>
          </p:cNvPr>
          <p:cNvSpPr/>
          <p:nvPr/>
        </p:nvSpPr>
        <p:spPr>
          <a:xfrm>
            <a:off x="3426639" y="2062342"/>
            <a:ext cx="236220" cy="22098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10306AD1-0BD6-2920-D45A-8E212785A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42" y="3063695"/>
            <a:ext cx="492781" cy="49568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6AA7D379-D247-D4A1-75C3-08173DF9C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26" y="2999688"/>
            <a:ext cx="520517" cy="517461"/>
          </a:xfrm>
          <a:prstGeom prst="rect">
            <a:avLst/>
          </a:prstGeom>
        </p:spPr>
      </p:pic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01671973-9A18-267D-DEEE-3CFD086B5B70}"/>
              </a:ext>
            </a:extLst>
          </p:cNvPr>
          <p:cNvCxnSpPr>
            <a:cxnSpLocks/>
          </p:cNvCxnSpPr>
          <p:nvPr/>
        </p:nvCxnSpPr>
        <p:spPr>
          <a:xfrm flipV="1">
            <a:off x="5512775" y="2658910"/>
            <a:ext cx="1014842" cy="256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B7628C47-6008-DF92-14C6-7160DC00E5A7}"/>
              </a:ext>
            </a:extLst>
          </p:cNvPr>
          <p:cNvCxnSpPr>
            <a:cxnSpLocks/>
          </p:cNvCxnSpPr>
          <p:nvPr/>
        </p:nvCxnSpPr>
        <p:spPr>
          <a:xfrm>
            <a:off x="5984927" y="2487294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2DBF5C40-1058-3600-3165-55E83C350C53}"/>
              </a:ext>
            </a:extLst>
          </p:cNvPr>
          <p:cNvCxnSpPr>
            <a:cxnSpLocks/>
          </p:cNvCxnSpPr>
          <p:nvPr/>
        </p:nvCxnSpPr>
        <p:spPr>
          <a:xfrm>
            <a:off x="5512775" y="2690141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867E7D2E-7926-7AD4-BD9F-8A5FEE56A484}"/>
              </a:ext>
            </a:extLst>
          </p:cNvPr>
          <p:cNvCxnSpPr>
            <a:cxnSpLocks/>
          </p:cNvCxnSpPr>
          <p:nvPr/>
        </p:nvCxnSpPr>
        <p:spPr>
          <a:xfrm>
            <a:off x="6527617" y="2671744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ep 54">
            <a:extLst>
              <a:ext uri="{FF2B5EF4-FFF2-40B4-BE49-F238E27FC236}">
                <a16:creationId xmlns:a16="http://schemas.microsoft.com/office/drawing/2014/main" id="{00ABC963-02E2-26EE-0A65-2C799B8F302E}"/>
              </a:ext>
            </a:extLst>
          </p:cNvPr>
          <p:cNvGrpSpPr/>
          <p:nvPr/>
        </p:nvGrpSpPr>
        <p:grpSpPr>
          <a:xfrm>
            <a:off x="6824999" y="1784310"/>
            <a:ext cx="3156036" cy="1748451"/>
            <a:chOff x="6824999" y="1784310"/>
            <a:chExt cx="3156036" cy="1748451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4808E835-9ABA-CB5B-A810-2079D6859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219" y="3068665"/>
              <a:ext cx="469556" cy="464096"/>
            </a:xfrm>
            <a:prstGeom prst="rect">
              <a:avLst/>
            </a:prstGeom>
          </p:spPr>
        </p:pic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10F3E9AF-B94A-E53F-4565-BE2A6E73F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280" y="1796333"/>
              <a:ext cx="377432" cy="566148"/>
            </a:xfrm>
            <a:prstGeom prst="rect">
              <a:avLst/>
            </a:prstGeom>
          </p:spPr>
        </p:pic>
        <p:sp>
          <p:nvSpPr>
            <p:cNvPr id="53" name="Vermenigvuldigingsteken 52">
              <a:extLst>
                <a:ext uri="{FF2B5EF4-FFF2-40B4-BE49-F238E27FC236}">
                  <a16:creationId xmlns:a16="http://schemas.microsoft.com/office/drawing/2014/main" id="{0E555F5F-9243-CD67-59AA-DC0C940338A5}"/>
                </a:ext>
              </a:extLst>
            </p:cNvPr>
            <p:cNvSpPr/>
            <p:nvPr/>
          </p:nvSpPr>
          <p:spPr>
            <a:xfrm>
              <a:off x="8319646" y="1926387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E91AEB56-BD9D-22AB-04CF-8A186B39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879" y="1784310"/>
              <a:ext cx="377432" cy="566148"/>
            </a:xfrm>
            <a:prstGeom prst="rect">
              <a:avLst/>
            </a:prstGeom>
          </p:spPr>
        </p:pic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F24D656A-0B26-5DE5-C4F9-611ED7B7FEBD}"/>
                </a:ext>
              </a:extLst>
            </p:cNvPr>
            <p:cNvCxnSpPr>
              <a:cxnSpLocks/>
            </p:cNvCxnSpPr>
            <p:nvPr/>
          </p:nvCxnSpPr>
          <p:spPr>
            <a:xfrm>
              <a:off x="7212270" y="2503129"/>
              <a:ext cx="25075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9EAEE254-EED4-0509-C741-BA4ED6C3F946}"/>
                </a:ext>
              </a:extLst>
            </p:cNvPr>
            <p:cNvCxnSpPr>
              <a:cxnSpLocks/>
            </p:cNvCxnSpPr>
            <p:nvPr/>
          </p:nvCxnSpPr>
          <p:spPr>
            <a:xfrm>
              <a:off x="7212269" y="2503129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7373B13D-05CC-8779-010B-5EF2AC4A2B5E}"/>
                </a:ext>
              </a:extLst>
            </p:cNvPr>
            <p:cNvCxnSpPr>
              <a:cxnSpLocks/>
            </p:cNvCxnSpPr>
            <p:nvPr/>
          </p:nvCxnSpPr>
          <p:spPr>
            <a:xfrm>
              <a:off x="9719809" y="2492184"/>
              <a:ext cx="0" cy="2082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834CD4C9-E20C-B9A4-0D1B-F8C8AF7AA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9486" y="2283822"/>
              <a:ext cx="0" cy="2083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Vermenigvuldigingsteken 26">
              <a:extLst>
                <a:ext uri="{FF2B5EF4-FFF2-40B4-BE49-F238E27FC236}">
                  <a16:creationId xmlns:a16="http://schemas.microsoft.com/office/drawing/2014/main" id="{0AA4CFB0-D6AD-1C05-AB24-9CDE4C3DE6D3}"/>
                </a:ext>
              </a:extLst>
            </p:cNvPr>
            <p:cNvSpPr/>
            <p:nvPr/>
          </p:nvSpPr>
          <p:spPr>
            <a:xfrm>
              <a:off x="6824999" y="3206015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93A0E11E-029B-1952-3B66-9296D8B2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476" y="3022747"/>
              <a:ext cx="416559" cy="414951"/>
            </a:xfrm>
            <a:prstGeom prst="rect">
              <a:avLst/>
            </a:prstGeom>
          </p:spPr>
        </p:pic>
      </p:grpSp>
      <p:sp>
        <p:nvSpPr>
          <p:cNvPr id="36" name="Rechthoek 35">
            <a:extLst>
              <a:ext uri="{FF2B5EF4-FFF2-40B4-BE49-F238E27FC236}">
                <a16:creationId xmlns:a16="http://schemas.microsoft.com/office/drawing/2014/main" id="{80E58FFB-D42E-741E-8382-73EBE725DA4C}"/>
              </a:ext>
            </a:extLst>
          </p:cNvPr>
          <p:cNvSpPr/>
          <p:nvPr/>
        </p:nvSpPr>
        <p:spPr>
          <a:xfrm>
            <a:off x="7037994" y="3063695"/>
            <a:ext cx="492781" cy="5232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41CDC9-178B-E6F3-5120-1F97AC3F5E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38" y="1991355"/>
            <a:ext cx="396153" cy="39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E39DB-E969-158E-A17E-D745C2EF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E27FD42-B792-62A7-85C7-922FA9E2DCF7}"/>
              </a:ext>
            </a:extLst>
          </p:cNvPr>
          <p:cNvCxnSpPr>
            <a:cxnSpLocks/>
          </p:cNvCxnSpPr>
          <p:nvPr/>
        </p:nvCxnSpPr>
        <p:spPr>
          <a:xfrm>
            <a:off x="3461109" y="1575667"/>
            <a:ext cx="25075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3F47CEB-1AA3-46D0-F145-26CB66E27477}"/>
              </a:ext>
            </a:extLst>
          </p:cNvPr>
          <p:cNvCxnSpPr>
            <a:cxnSpLocks/>
          </p:cNvCxnSpPr>
          <p:nvPr/>
        </p:nvCxnSpPr>
        <p:spPr>
          <a:xfrm>
            <a:off x="3461108" y="1575667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B26AE8F-1B64-4312-936C-3E754268EEB5}"/>
              </a:ext>
            </a:extLst>
          </p:cNvPr>
          <p:cNvCxnSpPr>
            <a:cxnSpLocks/>
          </p:cNvCxnSpPr>
          <p:nvPr/>
        </p:nvCxnSpPr>
        <p:spPr>
          <a:xfrm>
            <a:off x="5968648" y="1564722"/>
            <a:ext cx="0" cy="208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4FE8ABC2-616E-C21E-4502-AE469B6B66B1}"/>
              </a:ext>
            </a:extLst>
          </p:cNvPr>
          <p:cNvCxnSpPr>
            <a:cxnSpLocks/>
          </p:cNvCxnSpPr>
          <p:nvPr/>
        </p:nvCxnSpPr>
        <p:spPr>
          <a:xfrm flipV="1">
            <a:off x="4658325" y="1356360"/>
            <a:ext cx="0" cy="208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ep 50">
            <a:extLst>
              <a:ext uri="{FF2B5EF4-FFF2-40B4-BE49-F238E27FC236}">
                <a16:creationId xmlns:a16="http://schemas.microsoft.com/office/drawing/2014/main" id="{0D86DCE9-4C78-0056-BC1D-63252A0FD363}"/>
              </a:ext>
            </a:extLst>
          </p:cNvPr>
          <p:cNvGrpSpPr/>
          <p:nvPr/>
        </p:nvGrpSpPr>
        <p:grpSpPr>
          <a:xfrm>
            <a:off x="6427108" y="3777740"/>
            <a:ext cx="3683856" cy="1805227"/>
            <a:chOff x="6427108" y="3777740"/>
            <a:chExt cx="3683856" cy="1805227"/>
          </a:xfrm>
        </p:grpSpPr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923A6311-581E-9AFC-7CF5-34B88FBEA7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7108" y="3777740"/>
              <a:ext cx="0" cy="1805226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BA45A243-198A-BE27-DA2D-D462E8437E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7108" y="5582966"/>
              <a:ext cx="3683856" cy="1"/>
            </a:xfrm>
            <a:prstGeom prst="line">
              <a:avLst/>
            </a:prstGeom>
            <a:ln w="28575">
              <a:solidFill>
                <a:srgbClr val="EFF7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5253F761-8905-2F7B-9DC2-E5691B6854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80609" y="4995082"/>
              <a:ext cx="30355" cy="587884"/>
            </a:xfrm>
            <a:prstGeom prst="straightConnector1">
              <a:avLst/>
            </a:prstGeom>
            <a:ln w="28575">
              <a:solidFill>
                <a:srgbClr val="EFF7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C0557EB-4A16-239F-5B13-E1B14D9923AB}"/>
              </a:ext>
            </a:extLst>
          </p:cNvPr>
          <p:cNvSpPr txBox="1"/>
          <p:nvPr/>
        </p:nvSpPr>
        <p:spPr>
          <a:xfrm>
            <a:off x="342971" y="4279911"/>
            <a:ext cx="484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OOM – NICHT SCHOONZUSTER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227BE3F-BE0C-8079-12BB-0CCD3971A306}"/>
              </a:ext>
            </a:extLst>
          </p:cNvPr>
          <p:cNvSpPr txBox="1"/>
          <p:nvPr/>
        </p:nvSpPr>
        <p:spPr>
          <a:xfrm>
            <a:off x="2862305" y="109760"/>
            <a:ext cx="634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GRADEN VAN BLOED- EN ZWAGERSCHAP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934C6AB3-670C-BA85-A0EF-390567180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4833" y="784583"/>
            <a:ext cx="414812" cy="62221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B3357C33-33F4-A6E1-B413-8B36AA551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73096"/>
            <a:ext cx="434340" cy="651510"/>
          </a:xfrm>
          <a:prstGeom prst="rect">
            <a:avLst/>
          </a:prstGeom>
        </p:spPr>
      </p:pic>
      <p:sp>
        <p:nvSpPr>
          <p:cNvPr id="34" name="Vermenigvuldigingsteken 33">
            <a:extLst>
              <a:ext uri="{FF2B5EF4-FFF2-40B4-BE49-F238E27FC236}">
                <a16:creationId xmlns:a16="http://schemas.microsoft.com/office/drawing/2014/main" id="{E8B3B6DC-B065-C3BE-CBF3-D9F2F49D9A04}"/>
              </a:ext>
            </a:extLst>
          </p:cNvPr>
          <p:cNvSpPr/>
          <p:nvPr/>
        </p:nvSpPr>
        <p:spPr>
          <a:xfrm>
            <a:off x="4512012" y="915095"/>
            <a:ext cx="236220" cy="22098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59F7CA68-2DE0-4317-D988-AE1269B092BF}"/>
              </a:ext>
            </a:extLst>
          </p:cNvPr>
          <p:cNvGrpSpPr/>
          <p:nvPr/>
        </p:nvGrpSpPr>
        <p:grpSpPr>
          <a:xfrm>
            <a:off x="6710623" y="2009993"/>
            <a:ext cx="3869895" cy="2793138"/>
            <a:chOff x="6289384" y="1786488"/>
            <a:chExt cx="3869895" cy="2793138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AFFDB550-10EB-8701-595E-42AC58ECD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604" y="2842450"/>
              <a:ext cx="469556" cy="464096"/>
            </a:xfrm>
            <a:prstGeom prst="rect">
              <a:avLst/>
            </a:prstGeom>
          </p:spPr>
        </p:pic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0E2867CD-7234-1C2E-EE3F-F9999E161D4B}"/>
                </a:ext>
              </a:extLst>
            </p:cNvPr>
            <p:cNvCxnSpPr>
              <a:cxnSpLocks/>
            </p:cNvCxnSpPr>
            <p:nvPr/>
          </p:nvCxnSpPr>
          <p:spPr>
            <a:xfrm>
              <a:off x="6684369" y="2505307"/>
              <a:ext cx="25075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3E7EB009-C8CA-A92A-716F-75F8AC48175F}"/>
                </a:ext>
              </a:extLst>
            </p:cNvPr>
            <p:cNvCxnSpPr>
              <a:cxnSpLocks/>
            </p:cNvCxnSpPr>
            <p:nvPr/>
          </p:nvCxnSpPr>
          <p:spPr>
            <a:xfrm>
              <a:off x="6684368" y="2505307"/>
              <a:ext cx="0" cy="1972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12719CD8-6A14-BFF4-0EB7-89CA1B60DE9F}"/>
                </a:ext>
              </a:extLst>
            </p:cNvPr>
            <p:cNvCxnSpPr>
              <a:cxnSpLocks/>
            </p:cNvCxnSpPr>
            <p:nvPr/>
          </p:nvCxnSpPr>
          <p:spPr>
            <a:xfrm>
              <a:off x="9191908" y="2494362"/>
              <a:ext cx="0" cy="2082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3F5A07F3-3CE8-418E-950C-14D24E9DF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1585" y="2286000"/>
              <a:ext cx="0" cy="2083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Vermenigvuldigingsteken 41">
              <a:extLst>
                <a:ext uri="{FF2B5EF4-FFF2-40B4-BE49-F238E27FC236}">
                  <a16:creationId xmlns:a16="http://schemas.microsoft.com/office/drawing/2014/main" id="{68EA5F9F-07A9-9E40-AD2F-7DBBF3DF8235}"/>
                </a:ext>
              </a:extLst>
            </p:cNvPr>
            <p:cNvSpPr/>
            <p:nvPr/>
          </p:nvSpPr>
          <p:spPr>
            <a:xfrm>
              <a:off x="6289384" y="2979800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965513F1-EA28-7ED5-F270-389466917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628" y="2866244"/>
              <a:ext cx="416559" cy="414951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2408547-1F31-8340-57E3-93403DF0E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725" y="2814175"/>
              <a:ext cx="469554" cy="471385"/>
            </a:xfrm>
            <a:prstGeom prst="rect">
              <a:avLst/>
            </a:prstGeom>
          </p:spPr>
        </p:pic>
        <p:sp>
          <p:nvSpPr>
            <p:cNvPr id="6" name="Vermenigvuldigingsteken 5">
              <a:extLst>
                <a:ext uri="{FF2B5EF4-FFF2-40B4-BE49-F238E27FC236}">
                  <a16:creationId xmlns:a16="http://schemas.microsoft.com/office/drawing/2014/main" id="{D366DE10-3EE1-340D-EDB1-E24C6F0E854B}"/>
                </a:ext>
              </a:extLst>
            </p:cNvPr>
            <p:cNvSpPr/>
            <p:nvPr/>
          </p:nvSpPr>
          <p:spPr>
            <a:xfrm>
              <a:off x="9423150" y="2957346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D6191A90-302B-26D6-E180-1EBF9BB955ED}"/>
                </a:ext>
              </a:extLst>
            </p:cNvPr>
            <p:cNvCxnSpPr>
              <a:cxnSpLocks/>
            </p:cNvCxnSpPr>
            <p:nvPr/>
          </p:nvCxnSpPr>
          <p:spPr>
            <a:xfrm>
              <a:off x="9575686" y="3382443"/>
              <a:ext cx="0" cy="5110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0BC0BE20-59FF-DC9F-0EC6-AA9D03FE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0908" y="4096843"/>
              <a:ext cx="469556" cy="482783"/>
            </a:xfrm>
            <a:prstGeom prst="rect">
              <a:avLst/>
            </a:prstGeom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DEFB1E6B-9E65-57CC-AAA8-CAB4BC25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379" y="1798511"/>
              <a:ext cx="377432" cy="566148"/>
            </a:xfrm>
            <a:prstGeom prst="rect">
              <a:avLst/>
            </a:prstGeom>
          </p:spPr>
        </p:pic>
        <p:sp>
          <p:nvSpPr>
            <p:cNvPr id="43" name="Vermenigvuldigingsteken 42">
              <a:extLst>
                <a:ext uri="{FF2B5EF4-FFF2-40B4-BE49-F238E27FC236}">
                  <a16:creationId xmlns:a16="http://schemas.microsoft.com/office/drawing/2014/main" id="{0EAEEB49-0B26-D76E-F62D-ADF37FF6C2AD}"/>
                </a:ext>
              </a:extLst>
            </p:cNvPr>
            <p:cNvSpPr/>
            <p:nvPr/>
          </p:nvSpPr>
          <p:spPr>
            <a:xfrm>
              <a:off x="7791745" y="1928565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DCD2272D-1D78-7779-4F0A-2BEAA451D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978" y="1786488"/>
              <a:ext cx="377432" cy="566148"/>
            </a:xfrm>
            <a:prstGeom prst="rect">
              <a:avLst/>
            </a:prstGeom>
          </p:spPr>
        </p:pic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FCB36E1B-FD69-368B-84A1-1CFA027357C0}"/>
              </a:ext>
            </a:extLst>
          </p:cNvPr>
          <p:cNvSpPr/>
          <p:nvPr/>
        </p:nvSpPr>
        <p:spPr>
          <a:xfrm>
            <a:off x="6923880" y="3058665"/>
            <a:ext cx="492519" cy="4713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B4093ED-A6CB-F187-0728-CF94CA92A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153" y="2005362"/>
            <a:ext cx="428603" cy="430280"/>
          </a:xfrm>
          <a:prstGeom prst="rect">
            <a:avLst/>
          </a:prstGeom>
        </p:spPr>
      </p:pic>
      <p:sp>
        <p:nvSpPr>
          <p:cNvPr id="11" name="Vermenigvuldigingsteken 10">
            <a:extLst>
              <a:ext uri="{FF2B5EF4-FFF2-40B4-BE49-F238E27FC236}">
                <a16:creationId xmlns:a16="http://schemas.microsoft.com/office/drawing/2014/main" id="{2CC2D0A3-2FC3-A735-923D-02BD832F6107}"/>
              </a:ext>
            </a:extLst>
          </p:cNvPr>
          <p:cNvSpPr/>
          <p:nvPr/>
        </p:nvSpPr>
        <p:spPr>
          <a:xfrm>
            <a:off x="5874045" y="2073683"/>
            <a:ext cx="236220" cy="220980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C7C4514-6741-3741-38CA-DCF89439E1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06" y="1974446"/>
            <a:ext cx="509297" cy="49740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99D7E96D-CA89-9FD0-486C-82ECBC6DCD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42" y="3063695"/>
            <a:ext cx="492781" cy="495680"/>
          </a:xfrm>
          <a:prstGeom prst="rect">
            <a:avLst/>
          </a:prstGeom>
        </p:spPr>
      </p:pic>
      <p:grpSp>
        <p:nvGrpSpPr>
          <p:cNvPr id="53" name="Groep 52">
            <a:extLst>
              <a:ext uri="{FF2B5EF4-FFF2-40B4-BE49-F238E27FC236}">
                <a16:creationId xmlns:a16="http://schemas.microsoft.com/office/drawing/2014/main" id="{5AEC7C71-E7AB-7117-2A42-2E375CF88AAE}"/>
              </a:ext>
            </a:extLst>
          </p:cNvPr>
          <p:cNvGrpSpPr/>
          <p:nvPr/>
        </p:nvGrpSpPr>
        <p:grpSpPr>
          <a:xfrm>
            <a:off x="2963511" y="1865201"/>
            <a:ext cx="2816632" cy="1651948"/>
            <a:chOff x="2963511" y="1865201"/>
            <a:chExt cx="2816632" cy="1651948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04B3545-EAC1-E963-87A6-75257DB71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99731" y="1865201"/>
              <a:ext cx="522755" cy="514698"/>
            </a:xfrm>
            <a:prstGeom prst="rect">
              <a:avLst/>
            </a:prstGeom>
          </p:spPr>
        </p:pic>
        <p:sp>
          <p:nvSpPr>
            <p:cNvPr id="13" name="Vermenigvuldigingsteken 12">
              <a:extLst>
                <a:ext uri="{FF2B5EF4-FFF2-40B4-BE49-F238E27FC236}">
                  <a16:creationId xmlns:a16="http://schemas.microsoft.com/office/drawing/2014/main" id="{1C870529-FB12-3293-FAE2-8E76D4EF16B0}"/>
                </a:ext>
              </a:extLst>
            </p:cNvPr>
            <p:cNvSpPr/>
            <p:nvPr/>
          </p:nvSpPr>
          <p:spPr>
            <a:xfrm>
              <a:off x="2963511" y="1995185"/>
              <a:ext cx="236220" cy="220980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0988B9AB-5CB5-D8D5-912E-CE001EFE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626" y="2999688"/>
              <a:ext cx="520517" cy="517461"/>
            </a:xfrm>
            <a:prstGeom prst="rect">
              <a:avLst/>
            </a:prstGeom>
          </p:spPr>
        </p:pic>
      </p:grp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918C2E39-E5EB-7C23-3E3A-8D060D6F23FD}"/>
              </a:ext>
            </a:extLst>
          </p:cNvPr>
          <p:cNvCxnSpPr>
            <a:cxnSpLocks/>
          </p:cNvCxnSpPr>
          <p:nvPr/>
        </p:nvCxnSpPr>
        <p:spPr>
          <a:xfrm flipV="1">
            <a:off x="5512775" y="2658910"/>
            <a:ext cx="1014842" cy="256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D6F809EE-D68B-F08F-3F12-4A6DE55D6EEB}"/>
              </a:ext>
            </a:extLst>
          </p:cNvPr>
          <p:cNvCxnSpPr>
            <a:cxnSpLocks/>
          </p:cNvCxnSpPr>
          <p:nvPr/>
        </p:nvCxnSpPr>
        <p:spPr>
          <a:xfrm>
            <a:off x="5984927" y="2487294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97DA67E1-0CB9-4642-2CA8-E599EDDCF652}"/>
              </a:ext>
            </a:extLst>
          </p:cNvPr>
          <p:cNvCxnSpPr>
            <a:cxnSpLocks/>
          </p:cNvCxnSpPr>
          <p:nvPr/>
        </p:nvCxnSpPr>
        <p:spPr>
          <a:xfrm>
            <a:off x="5512775" y="2690141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73900745-0114-E10B-66EF-B736815C9642}"/>
              </a:ext>
            </a:extLst>
          </p:cNvPr>
          <p:cNvCxnSpPr>
            <a:cxnSpLocks/>
          </p:cNvCxnSpPr>
          <p:nvPr/>
        </p:nvCxnSpPr>
        <p:spPr>
          <a:xfrm>
            <a:off x="6527617" y="2671744"/>
            <a:ext cx="0" cy="197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ECD417-AAFD-80ED-3B24-8E8760BEC2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31" y="1891154"/>
            <a:ext cx="489611" cy="4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4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4BD19FE-7396-E79D-0850-DE9537CA4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275069F-6733-8C91-2CA7-C3858E2BA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5" y="323850"/>
            <a:ext cx="4000500" cy="60007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65CFF9E-5858-E46F-BCD4-4F9074FE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3850"/>
            <a:ext cx="4000500" cy="6000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EE575B0-A95B-05D8-13AE-35F0754C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5" y="323849"/>
            <a:ext cx="4000500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7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2B44F4-357C-476F-1AB8-FACDDDDA9D81}"/>
              </a:ext>
            </a:extLst>
          </p:cNvPr>
          <p:cNvGrpSpPr/>
          <p:nvPr/>
        </p:nvGrpSpPr>
        <p:grpSpPr>
          <a:xfrm>
            <a:off x="4319048" y="1847654"/>
            <a:ext cx="3553905" cy="2124345"/>
            <a:chOff x="4319048" y="1847654"/>
            <a:chExt cx="3553905" cy="2124345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C2F5EC17-3413-615F-F07C-BC7FE641426C}"/>
                </a:ext>
              </a:extLst>
            </p:cNvPr>
            <p:cNvSpPr txBox="1"/>
            <p:nvPr/>
          </p:nvSpPr>
          <p:spPr>
            <a:xfrm>
              <a:off x="4319048" y="1956063"/>
              <a:ext cx="3553905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500" b="1" dirty="0">
                  <a:solidFill>
                    <a:srgbClr val="FF0000"/>
                  </a:solidFill>
                </a:rPr>
                <a:t>1648</a:t>
              </a:r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DBBDDE28-D130-C335-F9A9-744B05DFA7B0}"/>
                </a:ext>
              </a:extLst>
            </p:cNvPr>
            <p:cNvSpPr txBox="1"/>
            <p:nvPr/>
          </p:nvSpPr>
          <p:spPr>
            <a:xfrm>
              <a:off x="4375609" y="1847654"/>
              <a:ext cx="34407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500" b="1" dirty="0">
                  <a:solidFill>
                    <a:schemeClr val="bg1"/>
                  </a:solidFill>
                </a:rPr>
                <a:t>1648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9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F7623-8264-FD4F-88C5-6E2939ED3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5C8CE919-99AE-E100-D720-3F48B99E87CA}"/>
              </a:ext>
            </a:extLst>
          </p:cNvPr>
          <p:cNvGrpSpPr/>
          <p:nvPr/>
        </p:nvGrpSpPr>
        <p:grpSpPr>
          <a:xfrm>
            <a:off x="218388" y="6188699"/>
            <a:ext cx="978817" cy="461665"/>
            <a:chOff x="265522" y="6179272"/>
            <a:chExt cx="978817" cy="461665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5FF24F9-734D-49B3-4DA6-019F47A77D59}"/>
                </a:ext>
              </a:extLst>
            </p:cNvPr>
            <p:cNvSpPr txBox="1"/>
            <p:nvPr/>
          </p:nvSpPr>
          <p:spPr>
            <a:xfrm>
              <a:off x="265523" y="6179272"/>
              <a:ext cx="978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rgbClr val="FF0000"/>
                  </a:solidFill>
                </a:rPr>
                <a:t>1648</a:t>
              </a:r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392144F1-F17E-15DE-A227-DC2BA9B65ABF}"/>
                </a:ext>
              </a:extLst>
            </p:cNvPr>
            <p:cNvSpPr txBox="1"/>
            <p:nvPr/>
          </p:nvSpPr>
          <p:spPr>
            <a:xfrm>
              <a:off x="265522" y="6179272"/>
              <a:ext cx="809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/>
                <a:t>1648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84B51313-450F-279E-AD8F-280ECF01082F}"/>
              </a:ext>
            </a:extLst>
          </p:cNvPr>
          <p:cNvSpPr txBox="1"/>
          <p:nvPr/>
        </p:nvSpPr>
        <p:spPr>
          <a:xfrm>
            <a:off x="3612037" y="650450"/>
            <a:ext cx="496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VREDE VAN MÜNSTER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E5833E84-FEB7-556C-BE32-CF1076A15571}"/>
              </a:ext>
            </a:extLst>
          </p:cNvPr>
          <p:cNvGrpSpPr/>
          <p:nvPr/>
        </p:nvGrpSpPr>
        <p:grpSpPr>
          <a:xfrm>
            <a:off x="1696824" y="1955086"/>
            <a:ext cx="7051250" cy="2778145"/>
            <a:chOff x="1696824" y="1955086"/>
            <a:chExt cx="7051250" cy="2778145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B8A611FC-D16C-DD5D-9739-D83411447FA6}"/>
                </a:ext>
              </a:extLst>
            </p:cNvPr>
            <p:cNvSpPr txBox="1"/>
            <p:nvPr/>
          </p:nvSpPr>
          <p:spPr>
            <a:xfrm>
              <a:off x="1696824" y="3051771"/>
              <a:ext cx="42609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POLITIEKE REFORMATIE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D9A7445-427E-E0E7-6F75-B73BE8A21A6E}"/>
                </a:ext>
              </a:extLst>
            </p:cNvPr>
            <p:cNvSpPr txBox="1"/>
            <p:nvPr/>
          </p:nvSpPr>
          <p:spPr>
            <a:xfrm>
              <a:off x="1696824" y="1955086"/>
              <a:ext cx="5740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DELING HERTOGDOM BRABANT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F156C85F-D500-82E2-E3C0-D12A06C3A176}"/>
                </a:ext>
              </a:extLst>
            </p:cNvPr>
            <p:cNvSpPr txBox="1"/>
            <p:nvPr/>
          </p:nvSpPr>
          <p:spPr>
            <a:xfrm>
              <a:off x="1745529" y="4148456"/>
              <a:ext cx="70025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NEDERDUITS-GEREFORMEERDE RELIGIE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99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BA1790B-1FB3-A1D7-BD02-EA7D905EE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37" y="238442"/>
            <a:ext cx="4302125" cy="63811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1598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1F6917FE-BFE3-F9A2-24B4-8DCC67107FD8}"/>
              </a:ext>
            </a:extLst>
          </p:cNvPr>
          <p:cNvGrpSpPr/>
          <p:nvPr/>
        </p:nvGrpSpPr>
        <p:grpSpPr>
          <a:xfrm>
            <a:off x="3571973" y="1265156"/>
            <a:ext cx="4327688" cy="5045559"/>
            <a:chOff x="3571973" y="1265156"/>
            <a:chExt cx="4327688" cy="504555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E649569-D326-029C-959D-5DB870A5B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973" y="1265156"/>
              <a:ext cx="4327688" cy="4327688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279672F-5A87-4BFE-1FDC-C0E2BB9FAF08}"/>
                </a:ext>
              </a:extLst>
            </p:cNvPr>
            <p:cNvSpPr txBox="1"/>
            <p:nvPr/>
          </p:nvSpPr>
          <p:spPr>
            <a:xfrm>
              <a:off x="4931789" y="5725940"/>
              <a:ext cx="2328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PRIESTER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6DBDCCCE-BBC5-7E09-1EFC-8CF374853B19}"/>
              </a:ext>
            </a:extLst>
          </p:cNvPr>
          <p:cNvGrpSpPr/>
          <p:nvPr/>
        </p:nvGrpSpPr>
        <p:grpSpPr>
          <a:xfrm>
            <a:off x="805599" y="1265156"/>
            <a:ext cx="4327688" cy="5045559"/>
            <a:chOff x="805599" y="1265156"/>
            <a:chExt cx="4327688" cy="5045559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A01CC6E2-F9EB-B29D-2458-905DC71B2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599" y="1265156"/>
              <a:ext cx="4327688" cy="4327688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7106B21C-DF85-6039-3F07-0A7E19A3D01A}"/>
                </a:ext>
              </a:extLst>
            </p:cNvPr>
            <p:cNvSpPr txBox="1"/>
            <p:nvPr/>
          </p:nvSpPr>
          <p:spPr>
            <a:xfrm>
              <a:off x="1616696" y="5725940"/>
              <a:ext cx="2328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SCHEPENEN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39F85E3-1DAE-21CB-4948-AD100358D83B}"/>
              </a:ext>
            </a:extLst>
          </p:cNvPr>
          <p:cNvGrpSpPr/>
          <p:nvPr/>
        </p:nvGrpSpPr>
        <p:grpSpPr>
          <a:xfrm>
            <a:off x="6954485" y="1265156"/>
            <a:ext cx="4244558" cy="5045558"/>
            <a:chOff x="6954485" y="1265156"/>
            <a:chExt cx="4244558" cy="5045558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5474132-B094-DCCC-A2D0-E8F60E300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485" y="1265156"/>
              <a:ext cx="4244558" cy="4294429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9054AEEC-52D7-095C-9091-8113BAE7199D}"/>
                </a:ext>
              </a:extLst>
            </p:cNvPr>
            <p:cNvSpPr txBox="1"/>
            <p:nvPr/>
          </p:nvSpPr>
          <p:spPr>
            <a:xfrm>
              <a:off x="8086626" y="5725939"/>
              <a:ext cx="2699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KERKENRAAD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23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479B30F-67DC-BC67-D740-A2C5F2889144}"/>
              </a:ext>
            </a:extLst>
          </p:cNvPr>
          <p:cNvSpPr txBox="1"/>
          <p:nvPr/>
        </p:nvSpPr>
        <p:spPr>
          <a:xfrm>
            <a:off x="2190750" y="165735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IN PERSOON met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OUDER(S)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VOOGDEN</a:t>
            </a:r>
          </a:p>
          <a:p>
            <a:r>
              <a:rPr lang="nl-NL" sz="3200" b="1" dirty="0" err="1">
                <a:solidFill>
                  <a:schemeClr val="bg1"/>
                </a:solidFill>
              </a:rPr>
              <a:t>BLOEVERWANTEN</a:t>
            </a:r>
            <a:r>
              <a:rPr lang="nl-NL" sz="3200" b="1" dirty="0">
                <a:solidFill>
                  <a:schemeClr val="bg1"/>
                </a:solidFill>
              </a:rPr>
              <a:t> of 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ANDERE </a:t>
            </a:r>
            <a:r>
              <a:rPr lang="nl-NL" sz="3200" b="1" i="1" dirty="0">
                <a:solidFill>
                  <a:schemeClr val="bg1"/>
                </a:solidFill>
              </a:rPr>
              <a:t>EERLIJKE</a:t>
            </a:r>
            <a:r>
              <a:rPr lang="nl-NL" sz="3200" b="1" dirty="0">
                <a:solidFill>
                  <a:schemeClr val="bg1"/>
                </a:solidFill>
              </a:rPr>
              <a:t> GETUIGEN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677FD6-9501-DC39-7D93-0CB13DC09909}"/>
              </a:ext>
            </a:extLst>
          </p:cNvPr>
          <p:cNvSpPr txBox="1"/>
          <p:nvPr/>
        </p:nvSpPr>
        <p:spPr>
          <a:xfrm>
            <a:off x="4700587" y="287518"/>
            <a:ext cx="2790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ONDERTROUW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EBE12B8-1569-5A41-28BD-4CCAB8DB8585}"/>
              </a:ext>
            </a:extLst>
          </p:cNvPr>
          <p:cNvSpPr txBox="1"/>
          <p:nvPr/>
        </p:nvSpPr>
        <p:spPr>
          <a:xfrm>
            <a:off x="2190750" y="4908262"/>
            <a:ext cx="418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3 PROCLAMATIES</a:t>
            </a:r>
          </a:p>
        </p:txBody>
      </p:sp>
    </p:spTree>
    <p:extLst>
      <p:ext uri="{BB962C8B-B14F-4D97-AF65-F5344CB8AC3E}">
        <p14:creationId xmlns:p14="http://schemas.microsoft.com/office/powerpoint/2010/main" val="253403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1F1A7EA-1139-F717-708F-E7D5B6E16FCF}"/>
              </a:ext>
            </a:extLst>
          </p:cNvPr>
          <p:cNvSpPr txBox="1"/>
          <p:nvPr/>
        </p:nvSpPr>
        <p:spPr>
          <a:xfrm>
            <a:off x="4014787" y="279563"/>
            <a:ext cx="524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STUITING VAN HET HUWELIJK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43B65E4-1735-06D5-05A0-CA7A570C875C}"/>
              </a:ext>
            </a:extLst>
          </p:cNvPr>
          <p:cNvSpPr txBox="1"/>
          <p:nvPr/>
        </p:nvSpPr>
        <p:spPr>
          <a:xfrm>
            <a:off x="1819275" y="1859340"/>
            <a:ext cx="4505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chemeClr val="bg1"/>
                </a:solidFill>
              </a:rPr>
              <a:t>BLOEDVERWANTGSCHAP</a:t>
            </a:r>
            <a:endParaRPr lang="nl-NL" sz="3200" b="1" dirty="0">
              <a:solidFill>
                <a:schemeClr val="bg1"/>
              </a:solidFill>
            </a:endParaRPr>
          </a:p>
          <a:p>
            <a:r>
              <a:rPr lang="nl-NL" sz="3200" b="1" dirty="0">
                <a:solidFill>
                  <a:schemeClr val="bg1"/>
                </a:solidFill>
              </a:rPr>
              <a:t>ZWAGERSCHAP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EERDERE BELOFTE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CFD5A5-90CE-36F9-4A0D-112073B8DE80}"/>
              </a:ext>
            </a:extLst>
          </p:cNvPr>
          <p:cNvSpPr txBox="1"/>
          <p:nvPr/>
        </p:nvSpPr>
        <p:spPr>
          <a:xfrm>
            <a:off x="1819275" y="4093965"/>
            <a:ext cx="963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TROUWEN BINNEN 1 MAAND NA DERDE PROCLAMATIE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77B1E8-2246-0B2E-10E6-7F64BC8F9D6E}"/>
              </a:ext>
            </a:extLst>
          </p:cNvPr>
          <p:cNvSpPr txBox="1"/>
          <p:nvPr/>
        </p:nvSpPr>
        <p:spPr>
          <a:xfrm>
            <a:off x="1819275" y="5514975"/>
            <a:ext cx="450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VLESELIJKE CONVERSATIE</a:t>
            </a:r>
          </a:p>
        </p:txBody>
      </p:sp>
    </p:spTree>
    <p:extLst>
      <p:ext uri="{BB962C8B-B14F-4D97-AF65-F5344CB8AC3E}">
        <p14:creationId xmlns:p14="http://schemas.microsoft.com/office/powerpoint/2010/main" val="36143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2E8EEB2-736C-D62E-55C4-670C83E6BE86}"/>
              </a:ext>
            </a:extLst>
          </p:cNvPr>
          <p:cNvSpPr txBox="1"/>
          <p:nvPr/>
        </p:nvSpPr>
        <p:spPr>
          <a:xfrm>
            <a:off x="3871912" y="394425"/>
            <a:ext cx="444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VERBODEN HUWELIJKEN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98E69633-B065-980E-222C-E2F8DEA31006}"/>
              </a:ext>
            </a:extLst>
          </p:cNvPr>
          <p:cNvGrpSpPr/>
          <p:nvPr/>
        </p:nvGrpSpPr>
        <p:grpSpPr>
          <a:xfrm>
            <a:off x="2147888" y="1722150"/>
            <a:ext cx="8105775" cy="2663100"/>
            <a:chOff x="2147888" y="1722150"/>
            <a:chExt cx="8105775" cy="2663100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AF4424C9-A07F-E38E-04BF-C081063F51D9}"/>
                </a:ext>
              </a:extLst>
            </p:cNvPr>
            <p:cNvSpPr txBox="1"/>
            <p:nvPr/>
          </p:nvSpPr>
          <p:spPr>
            <a:xfrm>
              <a:off x="2152650" y="1722150"/>
              <a:ext cx="5819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MELAATSE X GEZOND PERSOON</a:t>
              </a:r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B6F5EED4-8BAA-9A78-FA2F-A2E0F9CCCACF}"/>
                </a:ext>
              </a:extLst>
            </p:cNvPr>
            <p:cNvSpPr txBox="1"/>
            <p:nvPr/>
          </p:nvSpPr>
          <p:spPr>
            <a:xfrm>
              <a:off x="2147888" y="2844225"/>
              <a:ext cx="8105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CHRISTEN X JOOD, MOHAMMEDAAN, HEIDEN</a:t>
              </a: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0057556A-FDDB-AD52-D843-92798372A8AF}"/>
                </a:ext>
              </a:extLst>
            </p:cNvPr>
            <p:cNvSpPr txBox="1"/>
            <p:nvPr/>
          </p:nvSpPr>
          <p:spPr>
            <a:xfrm>
              <a:off x="2147888" y="3800475"/>
              <a:ext cx="6334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solidFill>
                    <a:schemeClr val="bg1"/>
                  </a:solidFill>
                </a:rPr>
                <a:t>GEDOOPTE X ONGEDOOPTE</a:t>
              </a: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B4F0FC-E6A3-95D4-F4AA-9174CE1EC3C8}"/>
              </a:ext>
            </a:extLst>
          </p:cNvPr>
          <p:cNvSpPr txBox="1"/>
          <p:nvPr/>
        </p:nvSpPr>
        <p:spPr>
          <a:xfrm>
            <a:off x="2147887" y="4756725"/>
            <a:ext cx="9577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WEDUWE &lt;50 JAAR NA 9 MAANDEN</a:t>
            </a:r>
          </a:p>
          <a:p>
            <a:r>
              <a:rPr lang="nl-NL" sz="3200" b="1" dirty="0">
                <a:solidFill>
                  <a:schemeClr val="bg1"/>
                </a:solidFill>
              </a:rPr>
              <a:t>WEDUWE  &gt;50 JAAR EN WEDUWNAAR NA 6 MAANDEN</a:t>
            </a:r>
          </a:p>
        </p:txBody>
      </p:sp>
    </p:spTree>
    <p:extLst>
      <p:ext uri="{BB962C8B-B14F-4D97-AF65-F5344CB8AC3E}">
        <p14:creationId xmlns:p14="http://schemas.microsoft.com/office/powerpoint/2010/main" val="148899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C6B9D31B2B334F900753AD6903C239" ma:contentTypeVersion="10" ma:contentTypeDescription="Een nieuw document maken." ma:contentTypeScope="" ma:versionID="df9ae501085ffd237b7b5a9e0abc30d6">
  <xsd:schema xmlns:xsd="http://www.w3.org/2001/XMLSchema" xmlns:xs="http://www.w3.org/2001/XMLSchema" xmlns:p="http://schemas.microsoft.com/office/2006/metadata/properties" xmlns:ns2="277be77f-176b-43d6-8061-9b57cc3ff62b" xmlns:ns3="90635d55-4e87-40ee-b41b-3cf42117728b" targetNamespace="http://schemas.microsoft.com/office/2006/metadata/properties" ma:root="true" ma:fieldsID="d99d89b5374cb08cf043de5fe8896f07" ns2:_="" ns3:_="">
    <xsd:import namespace="277be77f-176b-43d6-8061-9b57cc3ff62b"/>
    <xsd:import namespace="90635d55-4e87-40ee-b41b-3cf4211772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be77f-176b-43d6-8061-9b57cc3ff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52472e4-6015-444a-ad6d-404d0ae9d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35d55-4e87-40ee-b41b-3cf42117728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f8832d0-2a84-4dd1-98d4-04b9403cbecf}" ma:internalName="TaxCatchAll" ma:showField="CatchAllData" ma:web="90635d55-4e87-40ee-b41b-3cf4211772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0635d55-4e87-40ee-b41b-3cf42117728b" xsi:nil="true"/>
    <lcf76f155ced4ddcb4097134ff3c332f xmlns="277be77f-176b-43d6-8061-9b57cc3ff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D65E96-9389-4812-A05B-B56190C37E53}"/>
</file>

<file path=customXml/itemProps2.xml><?xml version="1.0" encoding="utf-8"?>
<ds:datastoreItem xmlns:ds="http://schemas.openxmlformats.org/officeDocument/2006/customXml" ds:itemID="{24E34F07-6366-4AED-8C3F-EDB12C442AFF}"/>
</file>

<file path=customXml/itemProps3.xml><?xml version="1.0" encoding="utf-8"?>
<ds:datastoreItem xmlns:ds="http://schemas.openxmlformats.org/officeDocument/2006/customXml" ds:itemID="{D5879E62-024F-42CF-8A41-D34586D65AD0}"/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149</Words>
  <Application>Microsoft Office PowerPoint</Application>
  <PresentationFormat>Breedbeeld</PresentationFormat>
  <Paragraphs>48</Paragraphs>
  <Slides>17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Sitka Small Semibold</vt:lpstr>
      <vt:lpstr>Sitka Subheading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van Erve</dc:creator>
  <cp:lastModifiedBy>John van Erve</cp:lastModifiedBy>
  <cp:revision>23</cp:revision>
  <dcterms:created xsi:type="dcterms:W3CDTF">2025-06-27T13:40:33Z</dcterms:created>
  <dcterms:modified xsi:type="dcterms:W3CDTF">2025-10-10T10:46:00Z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0x0101002BC6B9D31B2B334F900753AD6903C239</vt:lpwstr>
  </property>
</Properties>
</file>