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7" r:id="rId5"/>
    <p:sldId id="262" r:id="rId6"/>
    <p:sldId id="263" r:id="rId7"/>
    <p:sldId id="261" r:id="rId8"/>
    <p:sldId id="264" r:id="rId9"/>
    <p:sldId id="265" r:id="rId10"/>
    <p:sldId id="266" r:id="rId11"/>
    <p:sldId id="267" r:id="rId12"/>
    <p:sldId id="268" r:id="rId13"/>
    <p:sldId id="260" r:id="rId14"/>
    <p:sldId id="256" r:id="rId15"/>
    <p:sldId id="258" r:id="rId16"/>
    <p:sldId id="259" r:id="rId17"/>
    <p:sldId id="270" r:id="rId18"/>
    <p:sldId id="269"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293737-E4D2-4FD8-BB74-87DC8F0C984D}" v="280" dt="2025-09-26T10:52:18.7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321" autoAdjust="0"/>
  </p:normalViewPr>
  <p:slideViewPr>
    <p:cSldViewPr snapToGrid="0">
      <p:cViewPr varScale="1">
        <p:scale>
          <a:sx n="91" d="100"/>
          <a:sy n="91" d="100"/>
        </p:scale>
        <p:origin x="13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a Lemmens" userId="b5fc07ef-6d07-4f50-9d71-0f0ee5b074d1" providerId="ADAL" clId="{E7293737-E4D2-4FD8-BB74-87DC8F0C984D}"/>
    <pc:docChg chg="undo redo custSel addSld delSld modSld sldOrd">
      <pc:chgData name="Gena Lemmens" userId="b5fc07ef-6d07-4f50-9d71-0f0ee5b074d1" providerId="ADAL" clId="{E7293737-E4D2-4FD8-BB74-87DC8F0C984D}" dt="2025-09-26T11:07:41.033" v="3896" actId="20577"/>
      <pc:docMkLst>
        <pc:docMk/>
      </pc:docMkLst>
      <pc:sldChg chg="modSp mod modNotesTx">
        <pc:chgData name="Gena Lemmens" userId="b5fc07ef-6d07-4f50-9d71-0f0ee5b074d1" providerId="ADAL" clId="{E7293737-E4D2-4FD8-BB74-87DC8F0C984D}" dt="2025-09-26T10:28:28.816" v="2098" actId="20577"/>
        <pc:sldMkLst>
          <pc:docMk/>
          <pc:sldMk cId="1411185221" sldId="256"/>
        </pc:sldMkLst>
        <pc:spChg chg="mod">
          <ac:chgData name="Gena Lemmens" userId="b5fc07ef-6d07-4f50-9d71-0f0ee5b074d1" providerId="ADAL" clId="{E7293737-E4D2-4FD8-BB74-87DC8F0C984D}" dt="2025-09-26T10:01:36.889" v="1636" actId="404"/>
          <ac:spMkLst>
            <pc:docMk/>
            <pc:sldMk cId="1411185221" sldId="256"/>
            <ac:spMk id="4" creationId="{079534FD-F806-A79C-5876-E820246F376E}"/>
          </ac:spMkLst>
        </pc:spChg>
      </pc:sldChg>
      <pc:sldChg chg="addSp delSp modSp mod addAnim modAnim">
        <pc:chgData name="Gena Lemmens" userId="b5fc07ef-6d07-4f50-9d71-0f0ee5b074d1" providerId="ADAL" clId="{E7293737-E4D2-4FD8-BB74-87DC8F0C984D}" dt="2025-09-26T09:42:50.940" v="1385"/>
        <pc:sldMkLst>
          <pc:docMk/>
          <pc:sldMk cId="2416293697" sldId="257"/>
        </pc:sldMkLst>
        <pc:spChg chg="mod">
          <ac:chgData name="Gena Lemmens" userId="b5fc07ef-6d07-4f50-9d71-0f0ee5b074d1" providerId="ADAL" clId="{E7293737-E4D2-4FD8-BB74-87DC8F0C984D}" dt="2025-09-26T09:12:12.211" v="238" actId="26606"/>
          <ac:spMkLst>
            <pc:docMk/>
            <pc:sldMk cId="2416293697" sldId="257"/>
            <ac:spMk id="2" creationId="{3F33D87E-DD2F-3E76-B28C-0BC9723D7432}"/>
          </ac:spMkLst>
        </pc:spChg>
        <pc:spChg chg="del">
          <ac:chgData name="Gena Lemmens" userId="b5fc07ef-6d07-4f50-9d71-0f0ee5b074d1" providerId="ADAL" clId="{E7293737-E4D2-4FD8-BB74-87DC8F0C984D}" dt="2025-09-26T09:08:57.584" v="50" actId="478"/>
          <ac:spMkLst>
            <pc:docMk/>
            <pc:sldMk cId="2416293697" sldId="257"/>
            <ac:spMk id="4" creationId="{2D9964A3-A7D6-5876-D8E3-01F5DD3FC3EF}"/>
          </ac:spMkLst>
        </pc:spChg>
        <pc:spChg chg="add mod">
          <ac:chgData name="Gena Lemmens" userId="b5fc07ef-6d07-4f50-9d71-0f0ee5b074d1" providerId="ADAL" clId="{E7293737-E4D2-4FD8-BB74-87DC8F0C984D}" dt="2025-09-26T09:10:30.438" v="172" actId="26606"/>
          <ac:spMkLst>
            <pc:docMk/>
            <pc:sldMk cId="2416293697" sldId="257"/>
            <ac:spMk id="6" creationId="{C494B5DB-8B99-0DFF-B3F5-D817EE45F206}"/>
          </ac:spMkLst>
        </pc:spChg>
        <pc:spChg chg="del">
          <ac:chgData name="Gena Lemmens" userId="b5fc07ef-6d07-4f50-9d71-0f0ee5b074d1" providerId="ADAL" clId="{E7293737-E4D2-4FD8-BB74-87DC8F0C984D}" dt="2025-09-26T09:09:08.212" v="51" actId="26606"/>
          <ac:spMkLst>
            <pc:docMk/>
            <pc:sldMk cId="2416293697" sldId="257"/>
            <ac:spMk id="11" creationId="{A3363022-C969-41E9-8EB2-E4C94908C1FA}"/>
          </ac:spMkLst>
        </pc:spChg>
        <pc:spChg chg="del">
          <ac:chgData name="Gena Lemmens" userId="b5fc07ef-6d07-4f50-9d71-0f0ee5b074d1" providerId="ADAL" clId="{E7293737-E4D2-4FD8-BB74-87DC8F0C984D}" dt="2025-09-26T09:09:08.212" v="51" actId="26606"/>
          <ac:spMkLst>
            <pc:docMk/>
            <pc:sldMk cId="2416293697" sldId="257"/>
            <ac:spMk id="13" creationId="{8D1AD6B3-BE88-4CEB-BA17-790657CC4729}"/>
          </ac:spMkLst>
        </pc:spChg>
        <pc:spChg chg="add del">
          <ac:chgData name="Gena Lemmens" userId="b5fc07ef-6d07-4f50-9d71-0f0ee5b074d1" providerId="ADAL" clId="{E7293737-E4D2-4FD8-BB74-87DC8F0C984D}" dt="2025-09-26T09:10:30.438" v="172" actId="26606"/>
          <ac:spMkLst>
            <pc:docMk/>
            <pc:sldMk cId="2416293697" sldId="257"/>
            <ac:spMk id="23" creationId="{FFD48BC7-DC40-47DE-87EE-9F4B6ECB9ABB}"/>
          </ac:spMkLst>
        </pc:spChg>
        <pc:spChg chg="add del">
          <ac:chgData name="Gena Lemmens" userId="b5fc07ef-6d07-4f50-9d71-0f0ee5b074d1" providerId="ADAL" clId="{E7293737-E4D2-4FD8-BB74-87DC8F0C984D}" dt="2025-09-26T09:10:30.438" v="172" actId="26606"/>
          <ac:spMkLst>
            <pc:docMk/>
            <pc:sldMk cId="2416293697" sldId="257"/>
            <ac:spMk id="25" creationId="{E502BBC7-2C76-46F3-BC24-5985BC13DB88}"/>
          </ac:spMkLst>
        </pc:spChg>
        <pc:spChg chg="add del">
          <ac:chgData name="Gena Lemmens" userId="b5fc07ef-6d07-4f50-9d71-0f0ee5b074d1" providerId="ADAL" clId="{E7293737-E4D2-4FD8-BB74-87DC8F0C984D}" dt="2025-09-26T09:10:30.438" v="172" actId="26606"/>
          <ac:spMkLst>
            <pc:docMk/>
            <pc:sldMk cId="2416293697" sldId="257"/>
            <ac:spMk id="27" creationId="{C7F28D52-2A5F-4D23-81AE-7CB8B591C7AF}"/>
          </ac:spMkLst>
        </pc:spChg>
        <pc:spChg chg="add del">
          <ac:chgData name="Gena Lemmens" userId="b5fc07ef-6d07-4f50-9d71-0f0ee5b074d1" providerId="ADAL" clId="{E7293737-E4D2-4FD8-BB74-87DC8F0C984D}" dt="2025-09-26T09:10:30.438" v="172" actId="26606"/>
          <ac:spMkLst>
            <pc:docMk/>
            <pc:sldMk cId="2416293697" sldId="257"/>
            <ac:spMk id="29" creationId="{3629484E-3792-4B3D-89AD-7C8A1ED0E0D4}"/>
          </ac:spMkLst>
        </pc:spChg>
        <pc:spChg chg="add del">
          <ac:chgData name="Gena Lemmens" userId="b5fc07ef-6d07-4f50-9d71-0f0ee5b074d1" providerId="ADAL" clId="{E7293737-E4D2-4FD8-BB74-87DC8F0C984D}" dt="2025-09-26T09:12:12.211" v="238" actId="26606"/>
          <ac:spMkLst>
            <pc:docMk/>
            <pc:sldMk cId="2416293697" sldId="257"/>
            <ac:spMk id="34" creationId="{BAD76F3E-3A97-486B-B402-44400A8B9173}"/>
          </ac:spMkLst>
        </pc:spChg>
        <pc:spChg chg="add del">
          <ac:chgData name="Gena Lemmens" userId="b5fc07ef-6d07-4f50-9d71-0f0ee5b074d1" providerId="ADAL" clId="{E7293737-E4D2-4FD8-BB74-87DC8F0C984D}" dt="2025-09-26T09:12:12.211" v="238" actId="26606"/>
          <ac:spMkLst>
            <pc:docMk/>
            <pc:sldMk cId="2416293697" sldId="257"/>
            <ac:spMk id="36" creationId="{391F6B52-91F4-4AEB-B6DB-29FEBCF28C8B}"/>
          </ac:spMkLst>
        </pc:spChg>
        <pc:spChg chg="add del">
          <ac:chgData name="Gena Lemmens" userId="b5fc07ef-6d07-4f50-9d71-0f0ee5b074d1" providerId="ADAL" clId="{E7293737-E4D2-4FD8-BB74-87DC8F0C984D}" dt="2025-09-26T09:12:12.211" v="238" actId="26606"/>
          <ac:spMkLst>
            <pc:docMk/>
            <pc:sldMk cId="2416293697" sldId="257"/>
            <ac:spMk id="38" creationId="{2CD6F061-7C53-44F4-9794-953DB70A451B}"/>
          </ac:spMkLst>
        </pc:spChg>
        <pc:spChg chg="add">
          <ac:chgData name="Gena Lemmens" userId="b5fc07ef-6d07-4f50-9d71-0f0ee5b074d1" providerId="ADAL" clId="{E7293737-E4D2-4FD8-BB74-87DC8F0C984D}" dt="2025-09-26T09:12:12.211" v="238" actId="26606"/>
          <ac:spMkLst>
            <pc:docMk/>
            <pc:sldMk cId="2416293697" sldId="257"/>
            <ac:spMk id="43" creationId="{BAD76F3E-3A97-486B-B402-44400A8B9173}"/>
          </ac:spMkLst>
        </pc:spChg>
        <pc:spChg chg="add">
          <ac:chgData name="Gena Lemmens" userId="b5fc07ef-6d07-4f50-9d71-0f0ee5b074d1" providerId="ADAL" clId="{E7293737-E4D2-4FD8-BB74-87DC8F0C984D}" dt="2025-09-26T09:12:12.211" v="238" actId="26606"/>
          <ac:spMkLst>
            <pc:docMk/>
            <pc:sldMk cId="2416293697" sldId="257"/>
            <ac:spMk id="45" creationId="{391F6B52-91F4-4AEB-B6DB-29FEBCF28C8B}"/>
          </ac:spMkLst>
        </pc:spChg>
        <pc:spChg chg="add">
          <ac:chgData name="Gena Lemmens" userId="b5fc07ef-6d07-4f50-9d71-0f0ee5b074d1" providerId="ADAL" clId="{E7293737-E4D2-4FD8-BB74-87DC8F0C984D}" dt="2025-09-26T09:12:12.211" v="238" actId="26606"/>
          <ac:spMkLst>
            <pc:docMk/>
            <pc:sldMk cId="2416293697" sldId="257"/>
            <ac:spMk id="47" creationId="{2CD6F061-7C53-44F4-9794-953DB70A451B}"/>
          </ac:spMkLst>
        </pc:spChg>
        <pc:grpChg chg="del">
          <ac:chgData name="Gena Lemmens" userId="b5fc07ef-6d07-4f50-9d71-0f0ee5b074d1" providerId="ADAL" clId="{E7293737-E4D2-4FD8-BB74-87DC8F0C984D}" dt="2025-09-26T09:09:08.212" v="51" actId="26606"/>
          <ac:grpSpMkLst>
            <pc:docMk/>
            <pc:sldMk cId="2416293697" sldId="257"/>
            <ac:grpSpMk id="15" creationId="{89D1390B-7E13-4B4F-9CB2-391063412E54}"/>
          </ac:grpSpMkLst>
        </pc:grpChg>
        <pc:picChg chg="add mod ord">
          <ac:chgData name="Gena Lemmens" userId="b5fc07ef-6d07-4f50-9d71-0f0ee5b074d1" providerId="ADAL" clId="{E7293737-E4D2-4FD8-BB74-87DC8F0C984D}" dt="2025-09-26T09:09:08.212" v="51" actId="26606"/>
          <ac:picMkLst>
            <pc:docMk/>
            <pc:sldMk cId="2416293697" sldId="257"/>
            <ac:picMk id="3" creationId="{BD48F4EC-4AD6-97D1-F66E-A9BC30116C1D}"/>
          </ac:picMkLst>
        </pc:picChg>
        <pc:picChg chg="del">
          <ac:chgData name="Gena Lemmens" userId="b5fc07ef-6d07-4f50-9d71-0f0ee5b074d1" providerId="ADAL" clId="{E7293737-E4D2-4FD8-BB74-87DC8F0C984D}" dt="2025-09-26T08:09:18.247" v="0" actId="478"/>
          <ac:picMkLst>
            <pc:docMk/>
            <pc:sldMk cId="2416293697" sldId="257"/>
            <ac:picMk id="8" creationId="{D39C95DC-07D6-E731-F1F6-B71C7F52E2CC}"/>
          </ac:picMkLst>
        </pc:picChg>
      </pc:sldChg>
      <pc:sldChg chg="addSp modSp mod">
        <pc:chgData name="Gena Lemmens" userId="b5fc07ef-6d07-4f50-9d71-0f0ee5b074d1" providerId="ADAL" clId="{E7293737-E4D2-4FD8-BB74-87DC8F0C984D}" dt="2025-09-26T10:05:52.108" v="1640" actId="2711"/>
        <pc:sldMkLst>
          <pc:docMk/>
          <pc:sldMk cId="2643654102" sldId="258"/>
        </pc:sldMkLst>
        <pc:spChg chg="mod">
          <ac:chgData name="Gena Lemmens" userId="b5fc07ef-6d07-4f50-9d71-0f0ee5b074d1" providerId="ADAL" clId="{E7293737-E4D2-4FD8-BB74-87DC8F0C984D}" dt="2025-09-26T10:05:52.108" v="1640" actId="2711"/>
          <ac:spMkLst>
            <pc:docMk/>
            <pc:sldMk cId="2643654102" sldId="258"/>
            <ac:spMk id="2" creationId="{4A5B2AA6-9D50-A71D-4E6B-BD0476480850}"/>
          </ac:spMkLst>
        </pc:spChg>
        <pc:picChg chg="add mod">
          <ac:chgData name="Gena Lemmens" userId="b5fc07ef-6d07-4f50-9d71-0f0ee5b074d1" providerId="ADAL" clId="{E7293737-E4D2-4FD8-BB74-87DC8F0C984D}" dt="2025-09-26T09:07:42.119" v="6"/>
          <ac:picMkLst>
            <pc:docMk/>
            <pc:sldMk cId="2643654102" sldId="258"/>
            <ac:picMk id="3" creationId="{60F1B683-0070-E752-F808-B88243B18813}"/>
          </ac:picMkLst>
        </pc:picChg>
      </pc:sldChg>
      <pc:sldChg chg="addSp delSp modSp mod modNotesTx">
        <pc:chgData name="Gena Lemmens" userId="b5fc07ef-6d07-4f50-9d71-0f0ee5b074d1" providerId="ADAL" clId="{E7293737-E4D2-4FD8-BB74-87DC8F0C984D}" dt="2025-09-26T10:36:08.303" v="2985" actId="20577"/>
        <pc:sldMkLst>
          <pc:docMk/>
          <pc:sldMk cId="3424637555" sldId="259"/>
        </pc:sldMkLst>
        <pc:spChg chg="mod">
          <ac:chgData name="Gena Lemmens" userId="b5fc07ef-6d07-4f50-9d71-0f0ee5b074d1" providerId="ADAL" clId="{E7293737-E4D2-4FD8-BB74-87DC8F0C984D}" dt="2025-09-26T10:25:38.764" v="2005" actId="26606"/>
          <ac:spMkLst>
            <pc:docMk/>
            <pc:sldMk cId="3424637555" sldId="259"/>
            <ac:spMk id="2" creationId="{707EF143-E0E1-4371-0299-B64BF75E6D45}"/>
          </ac:spMkLst>
        </pc:spChg>
        <pc:spChg chg="mod">
          <ac:chgData name="Gena Lemmens" userId="b5fc07ef-6d07-4f50-9d71-0f0ee5b074d1" providerId="ADAL" clId="{E7293737-E4D2-4FD8-BB74-87DC8F0C984D}" dt="2025-09-26T10:25:38.764" v="2005" actId="26606"/>
          <ac:spMkLst>
            <pc:docMk/>
            <pc:sldMk cId="3424637555" sldId="259"/>
            <ac:spMk id="4" creationId="{E7503213-6ED0-F239-EAD6-35010570B82A}"/>
          </ac:spMkLst>
        </pc:spChg>
        <pc:spChg chg="add del">
          <ac:chgData name="Gena Lemmens" userId="b5fc07ef-6d07-4f50-9d71-0f0ee5b074d1" providerId="ADAL" clId="{E7293737-E4D2-4FD8-BB74-87DC8F0C984D}" dt="2025-09-26T10:25:38.764" v="2005" actId="26606"/>
          <ac:spMkLst>
            <pc:docMk/>
            <pc:sldMk cId="3424637555" sldId="259"/>
            <ac:spMk id="20" creationId="{A3363022-C969-41E9-8EB2-E4C94908C1FA}"/>
          </ac:spMkLst>
        </pc:spChg>
        <pc:spChg chg="add del">
          <ac:chgData name="Gena Lemmens" userId="b5fc07ef-6d07-4f50-9d71-0f0ee5b074d1" providerId="ADAL" clId="{E7293737-E4D2-4FD8-BB74-87DC8F0C984D}" dt="2025-09-26T10:25:38.764" v="2005" actId="26606"/>
          <ac:spMkLst>
            <pc:docMk/>
            <pc:sldMk cId="3424637555" sldId="259"/>
            <ac:spMk id="21" creationId="{8D1AD6B3-BE88-4CEB-BA17-790657CC4729}"/>
          </ac:spMkLst>
        </pc:spChg>
        <pc:spChg chg="add del">
          <ac:chgData name="Gena Lemmens" userId="b5fc07ef-6d07-4f50-9d71-0f0ee5b074d1" providerId="ADAL" clId="{E7293737-E4D2-4FD8-BB74-87DC8F0C984D}" dt="2025-09-26T10:25:11.266" v="1993" actId="26606"/>
          <ac:spMkLst>
            <pc:docMk/>
            <pc:sldMk cId="3424637555" sldId="259"/>
            <ac:spMk id="31" creationId="{B712E947-0734-45F9-9C4F-41114EC3A33E}"/>
          </ac:spMkLst>
        </pc:spChg>
        <pc:spChg chg="add del">
          <ac:chgData name="Gena Lemmens" userId="b5fc07ef-6d07-4f50-9d71-0f0ee5b074d1" providerId="ADAL" clId="{E7293737-E4D2-4FD8-BB74-87DC8F0C984D}" dt="2025-09-26T10:25:11.266" v="1993" actId="26606"/>
          <ac:spMkLst>
            <pc:docMk/>
            <pc:sldMk cId="3424637555" sldId="259"/>
            <ac:spMk id="33" creationId="{5A65989E-BBD5-44D7-AA86-7AFD5D46BBC0}"/>
          </ac:spMkLst>
        </pc:spChg>
        <pc:spChg chg="add del">
          <ac:chgData name="Gena Lemmens" userId="b5fc07ef-6d07-4f50-9d71-0f0ee5b074d1" providerId="ADAL" clId="{E7293737-E4D2-4FD8-BB74-87DC8F0C984D}" dt="2025-09-26T10:25:11.266" v="1993" actId="26606"/>
          <ac:spMkLst>
            <pc:docMk/>
            <pc:sldMk cId="3424637555" sldId="259"/>
            <ac:spMk id="35" creationId="{231A2881-D8D7-4A7D-ACA3-E9F849F853D8}"/>
          </ac:spMkLst>
        </pc:spChg>
        <pc:spChg chg="add del">
          <ac:chgData name="Gena Lemmens" userId="b5fc07ef-6d07-4f50-9d71-0f0ee5b074d1" providerId="ADAL" clId="{E7293737-E4D2-4FD8-BB74-87DC8F0C984D}" dt="2025-09-26T10:25:21.726" v="1997" actId="26606"/>
          <ac:spMkLst>
            <pc:docMk/>
            <pc:sldMk cId="3424637555" sldId="259"/>
            <ac:spMk id="40" creationId="{04695F26-39DB-450E-B464-9C76CD233B36}"/>
          </ac:spMkLst>
        </pc:spChg>
        <pc:spChg chg="add del">
          <ac:chgData name="Gena Lemmens" userId="b5fc07ef-6d07-4f50-9d71-0f0ee5b074d1" providerId="ADAL" clId="{E7293737-E4D2-4FD8-BB74-87DC8F0C984D}" dt="2025-09-26T10:25:21.726" v="1997" actId="26606"/>
          <ac:spMkLst>
            <pc:docMk/>
            <pc:sldMk cId="3424637555" sldId="259"/>
            <ac:spMk id="41" creationId="{2F42E55F-A297-474F-AF2D-6D3A15822BCA}"/>
          </ac:spMkLst>
        </pc:spChg>
        <pc:spChg chg="add del">
          <ac:chgData name="Gena Lemmens" userId="b5fc07ef-6d07-4f50-9d71-0f0ee5b074d1" providerId="ADAL" clId="{E7293737-E4D2-4FD8-BB74-87DC8F0C984D}" dt="2025-09-26T10:25:26.631" v="1999" actId="26606"/>
          <ac:spMkLst>
            <pc:docMk/>
            <pc:sldMk cId="3424637555" sldId="259"/>
            <ac:spMk id="46" creationId="{352BEC0E-22F8-46D0-9632-375DB541B06C}"/>
          </ac:spMkLst>
        </pc:spChg>
        <pc:spChg chg="add del">
          <ac:chgData name="Gena Lemmens" userId="b5fc07ef-6d07-4f50-9d71-0f0ee5b074d1" providerId="ADAL" clId="{E7293737-E4D2-4FD8-BB74-87DC8F0C984D}" dt="2025-09-26T10:25:26.631" v="1999" actId="26606"/>
          <ac:spMkLst>
            <pc:docMk/>
            <pc:sldMk cId="3424637555" sldId="259"/>
            <ac:spMk id="47" creationId="{3FCFB1DE-0B7E-48CC-BA90-B2AB0889F9D6}"/>
          </ac:spMkLst>
        </pc:spChg>
        <pc:grpChg chg="add del">
          <ac:chgData name="Gena Lemmens" userId="b5fc07ef-6d07-4f50-9d71-0f0ee5b074d1" providerId="ADAL" clId="{E7293737-E4D2-4FD8-BB74-87DC8F0C984D}" dt="2025-09-26T10:25:38.764" v="2005" actId="26606"/>
          <ac:grpSpMkLst>
            <pc:docMk/>
            <pc:sldMk cId="3424637555" sldId="259"/>
            <ac:grpSpMk id="23" creationId="{89D1390B-7E13-4B4F-9CB2-391063412E54}"/>
          </ac:grpSpMkLst>
        </pc:grpChg>
        <pc:grpChg chg="add del">
          <ac:chgData name="Gena Lemmens" userId="b5fc07ef-6d07-4f50-9d71-0f0ee5b074d1" providerId="ADAL" clId="{E7293737-E4D2-4FD8-BB74-87DC8F0C984D}" dt="2025-09-26T10:25:16.091" v="1995" actId="26606"/>
          <ac:grpSpMkLst>
            <pc:docMk/>
            <pc:sldMk cId="3424637555" sldId="259"/>
            <ac:grpSpMk id="37" creationId="{792AA144-DDFF-C43B-6866-516C9091D065}"/>
          </ac:grpSpMkLst>
        </pc:grpChg>
        <pc:grpChg chg="add del">
          <ac:chgData name="Gena Lemmens" userId="b5fc07ef-6d07-4f50-9d71-0f0ee5b074d1" providerId="ADAL" clId="{E7293737-E4D2-4FD8-BB74-87DC8F0C984D}" dt="2025-09-26T10:25:21.726" v="1997" actId="26606"/>
          <ac:grpSpMkLst>
            <pc:docMk/>
            <pc:sldMk cId="3424637555" sldId="259"/>
            <ac:grpSpMk id="42" creationId="{972070F7-E065-4D60-8938-9FB8CDB8ACB0}"/>
          </ac:grpSpMkLst>
        </pc:grpChg>
        <pc:grpChg chg="add del">
          <ac:chgData name="Gena Lemmens" userId="b5fc07ef-6d07-4f50-9d71-0f0ee5b074d1" providerId="ADAL" clId="{E7293737-E4D2-4FD8-BB74-87DC8F0C984D}" dt="2025-09-26T10:25:38.764" v="2005" actId="26606"/>
          <ac:grpSpMkLst>
            <pc:docMk/>
            <pc:sldMk cId="3424637555" sldId="259"/>
            <ac:grpSpMk id="49" creationId="{792AA144-DDFF-C43B-6866-516C9091D065}"/>
          </ac:grpSpMkLst>
        </pc:grpChg>
        <pc:picChg chg="add mod">
          <ac:chgData name="Gena Lemmens" userId="b5fc07ef-6d07-4f50-9d71-0f0ee5b074d1" providerId="ADAL" clId="{E7293737-E4D2-4FD8-BB74-87DC8F0C984D}" dt="2025-09-26T09:07:38.279" v="5"/>
          <ac:picMkLst>
            <pc:docMk/>
            <pc:sldMk cId="3424637555" sldId="259"/>
            <ac:picMk id="3" creationId="{8EC058AC-905A-3BA6-8444-6C08752870A1}"/>
          </ac:picMkLst>
        </pc:picChg>
        <pc:picChg chg="mod">
          <ac:chgData name="Gena Lemmens" userId="b5fc07ef-6d07-4f50-9d71-0f0ee5b074d1" providerId="ADAL" clId="{E7293737-E4D2-4FD8-BB74-87DC8F0C984D}" dt="2025-09-26T10:25:38.764" v="2005" actId="26606"/>
          <ac:picMkLst>
            <pc:docMk/>
            <pc:sldMk cId="3424637555" sldId="259"/>
            <ac:picMk id="5" creationId="{F7DEC032-CED3-C522-11A8-9BC91951620B}"/>
          </ac:picMkLst>
        </pc:picChg>
        <pc:picChg chg="mod ord">
          <ac:chgData name="Gena Lemmens" userId="b5fc07ef-6d07-4f50-9d71-0f0ee5b074d1" providerId="ADAL" clId="{E7293737-E4D2-4FD8-BB74-87DC8F0C984D}" dt="2025-09-26T10:25:38.764" v="2005" actId="26606"/>
          <ac:picMkLst>
            <pc:docMk/>
            <pc:sldMk cId="3424637555" sldId="259"/>
            <ac:picMk id="22" creationId="{8C7299A7-314E-7A3A-6A58-26E52604106D}"/>
          </ac:picMkLst>
        </pc:picChg>
      </pc:sldChg>
      <pc:sldChg chg="addSp delSp modSp mod ord modNotesTx">
        <pc:chgData name="Gena Lemmens" userId="b5fc07ef-6d07-4f50-9d71-0f0ee5b074d1" providerId="ADAL" clId="{E7293737-E4D2-4FD8-BB74-87DC8F0C984D}" dt="2025-09-26T10:28:03.286" v="2051" actId="20577"/>
        <pc:sldMkLst>
          <pc:docMk/>
          <pc:sldMk cId="2127000058" sldId="260"/>
        </pc:sldMkLst>
        <pc:spChg chg="del">
          <ac:chgData name="Gena Lemmens" userId="b5fc07ef-6d07-4f50-9d71-0f0ee5b074d1" providerId="ADAL" clId="{E7293737-E4D2-4FD8-BB74-87DC8F0C984D}" dt="2025-09-26T10:18:55.508" v="1769" actId="478"/>
          <ac:spMkLst>
            <pc:docMk/>
            <pc:sldMk cId="2127000058" sldId="260"/>
            <ac:spMk id="2" creationId="{FABB3993-8F22-4DC8-E903-87BD92AD9A58}"/>
          </ac:spMkLst>
        </pc:spChg>
        <pc:spChg chg="del">
          <ac:chgData name="Gena Lemmens" userId="b5fc07ef-6d07-4f50-9d71-0f0ee5b074d1" providerId="ADAL" clId="{E7293737-E4D2-4FD8-BB74-87DC8F0C984D}" dt="2025-09-26T10:18:47.160" v="1767" actId="478"/>
          <ac:spMkLst>
            <pc:docMk/>
            <pc:sldMk cId="2127000058" sldId="260"/>
            <ac:spMk id="4" creationId="{D4C3535D-52E7-2858-84F5-A0BDFB018ED0}"/>
          </ac:spMkLst>
        </pc:spChg>
        <pc:spChg chg="del">
          <ac:chgData name="Gena Lemmens" userId="b5fc07ef-6d07-4f50-9d71-0f0ee5b074d1" providerId="ADAL" clId="{E7293737-E4D2-4FD8-BB74-87DC8F0C984D}" dt="2025-09-26T10:03:27.393" v="1639" actId="478"/>
          <ac:spMkLst>
            <pc:docMk/>
            <pc:sldMk cId="2127000058" sldId="260"/>
            <ac:spMk id="5" creationId="{2A69BEDF-E3AF-278D-01B4-00C02E771DCA}"/>
          </ac:spMkLst>
        </pc:spChg>
        <pc:spChg chg="add del mod">
          <ac:chgData name="Gena Lemmens" userId="b5fc07ef-6d07-4f50-9d71-0f0ee5b074d1" providerId="ADAL" clId="{E7293737-E4D2-4FD8-BB74-87DC8F0C984D}" dt="2025-09-26T10:19:53.329" v="1772" actId="478"/>
          <ac:spMkLst>
            <pc:docMk/>
            <pc:sldMk cId="2127000058" sldId="260"/>
            <ac:spMk id="8" creationId="{B472AF2A-287F-1EB8-A8E0-401BFBA91095}"/>
          </ac:spMkLst>
        </pc:spChg>
        <pc:spChg chg="add mod">
          <ac:chgData name="Gena Lemmens" userId="b5fc07ef-6d07-4f50-9d71-0f0ee5b074d1" providerId="ADAL" clId="{E7293737-E4D2-4FD8-BB74-87DC8F0C984D}" dt="2025-09-26T10:25:31.612" v="2003"/>
          <ac:spMkLst>
            <pc:docMk/>
            <pc:sldMk cId="2127000058" sldId="260"/>
            <ac:spMk id="9" creationId="{D580861F-6CC8-D9F5-AB9C-0A37606DBBFE}"/>
          </ac:spMkLst>
        </pc:spChg>
        <pc:picChg chg="add mod">
          <ac:chgData name="Gena Lemmens" userId="b5fc07ef-6d07-4f50-9d71-0f0ee5b074d1" providerId="ADAL" clId="{E7293737-E4D2-4FD8-BB74-87DC8F0C984D}" dt="2025-09-26T10:19:49.204" v="1771" actId="1076"/>
          <ac:picMkLst>
            <pc:docMk/>
            <pc:sldMk cId="2127000058" sldId="260"/>
            <ac:picMk id="3" creationId="{7FFCB81F-C8DE-6D51-BC1F-E8CB5C6F309D}"/>
          </ac:picMkLst>
        </pc:picChg>
        <pc:picChg chg="del">
          <ac:chgData name="Gena Lemmens" userId="b5fc07ef-6d07-4f50-9d71-0f0ee5b074d1" providerId="ADAL" clId="{E7293737-E4D2-4FD8-BB74-87DC8F0C984D}" dt="2025-09-26T10:18:45.298" v="1766" actId="478"/>
          <ac:picMkLst>
            <pc:docMk/>
            <pc:sldMk cId="2127000058" sldId="260"/>
            <ac:picMk id="2050" creationId="{365C6B35-B268-F286-6C5E-5288BA566E76}"/>
          </ac:picMkLst>
        </pc:picChg>
        <pc:picChg chg="del">
          <ac:chgData name="Gena Lemmens" userId="b5fc07ef-6d07-4f50-9d71-0f0ee5b074d1" providerId="ADAL" clId="{E7293737-E4D2-4FD8-BB74-87DC8F0C984D}" dt="2025-09-26T10:03:24.020" v="1638" actId="478"/>
          <ac:picMkLst>
            <pc:docMk/>
            <pc:sldMk cId="2127000058" sldId="260"/>
            <ac:picMk id="2052" creationId="{7F1B9E46-684A-5808-446F-7018937CFA79}"/>
          </ac:picMkLst>
        </pc:picChg>
      </pc:sldChg>
      <pc:sldChg chg="addSp delSp modSp new mod ord modNotesTx">
        <pc:chgData name="Gena Lemmens" userId="b5fc07ef-6d07-4f50-9d71-0f0ee5b074d1" providerId="ADAL" clId="{E7293737-E4D2-4FD8-BB74-87DC8F0C984D}" dt="2025-09-26T10:52:23.315" v="3465" actId="2085"/>
        <pc:sldMkLst>
          <pc:docMk/>
          <pc:sldMk cId="489781289" sldId="261"/>
        </pc:sldMkLst>
        <pc:spChg chg="add del mod">
          <ac:chgData name="Gena Lemmens" userId="b5fc07ef-6d07-4f50-9d71-0f0ee5b074d1" providerId="ADAL" clId="{E7293737-E4D2-4FD8-BB74-87DC8F0C984D}" dt="2025-09-26T09:34:13.515" v="1366" actId="478"/>
          <ac:spMkLst>
            <pc:docMk/>
            <pc:sldMk cId="489781289" sldId="261"/>
            <ac:spMk id="5" creationId="{8F9F3B7C-E9BE-FCD8-E0A7-D32C9C9166F1}"/>
          </ac:spMkLst>
        </pc:spChg>
        <pc:spChg chg="add del mod">
          <ac:chgData name="Gena Lemmens" userId="b5fc07ef-6d07-4f50-9d71-0f0ee5b074d1" providerId="ADAL" clId="{E7293737-E4D2-4FD8-BB74-87DC8F0C984D}" dt="2025-09-26T09:36:53.773" v="1373" actId="478"/>
          <ac:spMkLst>
            <pc:docMk/>
            <pc:sldMk cId="489781289" sldId="261"/>
            <ac:spMk id="6" creationId="{73CE102C-C29A-F98D-8BE3-147EE7C4340D}"/>
          </ac:spMkLst>
        </pc:spChg>
        <pc:spChg chg="add mod">
          <ac:chgData name="Gena Lemmens" userId="b5fc07ef-6d07-4f50-9d71-0f0ee5b074d1" providerId="ADAL" clId="{E7293737-E4D2-4FD8-BB74-87DC8F0C984D}" dt="2025-09-26T09:39:37.872" v="1379" actId="2085"/>
          <ac:spMkLst>
            <pc:docMk/>
            <pc:sldMk cId="489781289" sldId="261"/>
            <ac:spMk id="7" creationId="{024CF0EB-F854-510A-2B2D-C71AFB627C26}"/>
          </ac:spMkLst>
        </pc:spChg>
        <pc:spChg chg="add mod">
          <ac:chgData name="Gena Lemmens" userId="b5fc07ef-6d07-4f50-9d71-0f0ee5b074d1" providerId="ADAL" clId="{E7293737-E4D2-4FD8-BB74-87DC8F0C984D}" dt="2025-09-26T09:40:40.909" v="1382" actId="2085"/>
          <ac:spMkLst>
            <pc:docMk/>
            <pc:sldMk cId="489781289" sldId="261"/>
            <ac:spMk id="8" creationId="{85EB6C20-F327-BB12-6C68-941F1DBE2D8B}"/>
          </ac:spMkLst>
        </pc:spChg>
        <pc:spChg chg="add mod">
          <ac:chgData name="Gena Lemmens" userId="b5fc07ef-6d07-4f50-9d71-0f0ee5b074d1" providerId="ADAL" clId="{E7293737-E4D2-4FD8-BB74-87DC8F0C984D}" dt="2025-09-26T10:52:23.315" v="3465" actId="2085"/>
          <ac:spMkLst>
            <pc:docMk/>
            <pc:sldMk cId="489781289" sldId="261"/>
            <ac:spMk id="9" creationId="{E4263F6B-D385-623A-86EF-E554B95E9203}"/>
          </ac:spMkLst>
        </pc:spChg>
        <pc:picChg chg="add mod">
          <ac:chgData name="Gena Lemmens" userId="b5fc07ef-6d07-4f50-9d71-0f0ee5b074d1" providerId="ADAL" clId="{E7293737-E4D2-4FD8-BB74-87DC8F0C984D}" dt="2025-09-26T09:08:20.153" v="10"/>
          <ac:picMkLst>
            <pc:docMk/>
            <pc:sldMk cId="489781289" sldId="261"/>
            <ac:picMk id="4" creationId="{A4178BCC-7520-0438-9454-23B17B56237B}"/>
          </ac:picMkLst>
        </pc:picChg>
        <pc:picChg chg="add">
          <ac:chgData name="Gena Lemmens" userId="b5fc07ef-6d07-4f50-9d71-0f0ee5b074d1" providerId="ADAL" clId="{E7293737-E4D2-4FD8-BB74-87DC8F0C984D}" dt="2025-09-26T09:08:13.179" v="9"/>
          <ac:picMkLst>
            <pc:docMk/>
            <pc:sldMk cId="489781289" sldId="261"/>
            <ac:picMk id="1026" creationId="{76B25F5C-AF76-2E45-5240-72E83F648411}"/>
          </ac:picMkLst>
        </pc:picChg>
      </pc:sldChg>
      <pc:sldChg chg="add del">
        <pc:chgData name="Gena Lemmens" userId="b5fc07ef-6d07-4f50-9d71-0f0ee5b074d1" providerId="ADAL" clId="{E7293737-E4D2-4FD8-BB74-87DC8F0C984D}" dt="2025-09-26T09:18:44.312" v="240" actId="2696"/>
        <pc:sldMkLst>
          <pc:docMk/>
          <pc:sldMk cId="294116688" sldId="262"/>
        </pc:sldMkLst>
      </pc:sldChg>
      <pc:sldChg chg="addSp delSp modSp new mod ord modNotesTx">
        <pc:chgData name="Gena Lemmens" userId="b5fc07ef-6d07-4f50-9d71-0f0ee5b074d1" providerId="ADAL" clId="{E7293737-E4D2-4FD8-BB74-87DC8F0C984D}" dt="2025-09-26T09:32:56.453" v="1364" actId="20577"/>
        <pc:sldMkLst>
          <pc:docMk/>
          <pc:sldMk cId="3586449210" sldId="262"/>
        </pc:sldMkLst>
        <pc:spChg chg="mod">
          <ac:chgData name="Gena Lemmens" userId="b5fc07ef-6d07-4f50-9d71-0f0ee5b074d1" providerId="ADAL" clId="{E7293737-E4D2-4FD8-BB74-87DC8F0C984D}" dt="2025-09-26T09:30:30.768" v="1070" actId="20577"/>
          <ac:spMkLst>
            <pc:docMk/>
            <pc:sldMk cId="3586449210" sldId="262"/>
            <ac:spMk id="2" creationId="{AFEC4A03-41FC-4CAF-6EAD-8C23E4D6B92C}"/>
          </ac:spMkLst>
        </pc:spChg>
        <pc:spChg chg="del">
          <ac:chgData name="Gena Lemmens" userId="b5fc07ef-6d07-4f50-9d71-0f0ee5b074d1" providerId="ADAL" clId="{E7293737-E4D2-4FD8-BB74-87DC8F0C984D}" dt="2025-09-26T09:23:36.911" v="461" actId="931"/>
          <ac:spMkLst>
            <pc:docMk/>
            <pc:sldMk cId="3586449210" sldId="262"/>
            <ac:spMk id="3" creationId="{2ACC2A6E-D5C4-F502-8BDB-74B64F6B457D}"/>
          </ac:spMkLst>
        </pc:spChg>
        <pc:picChg chg="add mod">
          <ac:chgData name="Gena Lemmens" userId="b5fc07ef-6d07-4f50-9d71-0f0ee5b074d1" providerId="ADAL" clId="{E7293737-E4D2-4FD8-BB74-87DC8F0C984D}" dt="2025-09-26T09:19:02.919" v="244"/>
          <ac:picMkLst>
            <pc:docMk/>
            <pc:sldMk cId="3586449210" sldId="262"/>
            <ac:picMk id="4" creationId="{01FC17AB-CC3E-8BDF-82E3-2EB1849C78A2}"/>
          </ac:picMkLst>
        </pc:picChg>
        <pc:picChg chg="add mod">
          <ac:chgData name="Gena Lemmens" userId="b5fc07ef-6d07-4f50-9d71-0f0ee5b074d1" providerId="ADAL" clId="{E7293737-E4D2-4FD8-BB74-87DC8F0C984D}" dt="2025-09-26T09:24:00.231" v="483" actId="14100"/>
          <ac:picMkLst>
            <pc:docMk/>
            <pc:sldMk cId="3586449210" sldId="262"/>
            <ac:picMk id="6" creationId="{17ECC804-79F3-DC0D-2E01-897A49BB7492}"/>
          </ac:picMkLst>
        </pc:picChg>
      </pc:sldChg>
      <pc:sldChg chg="addSp modSp new mod ord modAnim">
        <pc:chgData name="Gena Lemmens" userId="b5fc07ef-6d07-4f50-9d71-0f0ee5b074d1" providerId="ADAL" clId="{E7293737-E4D2-4FD8-BB74-87DC8F0C984D}" dt="2025-09-26T10:26:48.329" v="2006"/>
        <pc:sldMkLst>
          <pc:docMk/>
          <pc:sldMk cId="3615660400" sldId="263"/>
        </pc:sldMkLst>
        <pc:spChg chg="mod">
          <ac:chgData name="Gena Lemmens" userId="b5fc07ef-6d07-4f50-9d71-0f0ee5b074d1" providerId="ADAL" clId="{E7293737-E4D2-4FD8-BB74-87DC8F0C984D}" dt="2025-09-26T09:30:23.422" v="1054" actId="20577"/>
          <ac:spMkLst>
            <pc:docMk/>
            <pc:sldMk cId="3615660400" sldId="263"/>
            <ac:spMk id="2" creationId="{7534770C-2132-A622-DFAC-AD5FF968CE0F}"/>
          </ac:spMkLst>
        </pc:spChg>
        <pc:spChg chg="mod">
          <ac:chgData name="Gena Lemmens" userId="b5fc07ef-6d07-4f50-9d71-0f0ee5b074d1" providerId="ADAL" clId="{E7293737-E4D2-4FD8-BB74-87DC8F0C984D}" dt="2025-09-26T09:32:13.334" v="1334" actId="20577"/>
          <ac:spMkLst>
            <pc:docMk/>
            <pc:sldMk cId="3615660400" sldId="263"/>
            <ac:spMk id="3" creationId="{59D1E976-AD3C-0DEB-A4A9-1EE2CD171409}"/>
          </ac:spMkLst>
        </pc:spChg>
        <pc:picChg chg="add mod">
          <ac:chgData name="Gena Lemmens" userId="b5fc07ef-6d07-4f50-9d71-0f0ee5b074d1" providerId="ADAL" clId="{E7293737-E4D2-4FD8-BB74-87DC8F0C984D}" dt="2025-09-26T09:41:29.034" v="1383"/>
          <ac:picMkLst>
            <pc:docMk/>
            <pc:sldMk cId="3615660400" sldId="263"/>
            <ac:picMk id="4" creationId="{7C3E0AAF-A824-AB5C-5951-74787BBBEFA2}"/>
          </ac:picMkLst>
        </pc:picChg>
      </pc:sldChg>
      <pc:sldChg chg="addSp delSp modSp new mod modAnim">
        <pc:chgData name="Gena Lemmens" userId="b5fc07ef-6d07-4f50-9d71-0f0ee5b074d1" providerId="ADAL" clId="{E7293737-E4D2-4FD8-BB74-87DC8F0C984D}" dt="2025-09-26T10:27:16.069" v="2008"/>
        <pc:sldMkLst>
          <pc:docMk/>
          <pc:sldMk cId="1275114047" sldId="264"/>
        </pc:sldMkLst>
        <pc:spChg chg="mod">
          <ac:chgData name="Gena Lemmens" userId="b5fc07ef-6d07-4f50-9d71-0f0ee5b074d1" providerId="ADAL" clId="{E7293737-E4D2-4FD8-BB74-87DC8F0C984D}" dt="2025-09-26T09:54:36.763" v="1489" actId="27636"/>
          <ac:spMkLst>
            <pc:docMk/>
            <pc:sldMk cId="1275114047" sldId="264"/>
            <ac:spMk id="2" creationId="{509A023A-7E63-1A42-CE84-9BB66EB61C2F}"/>
          </ac:spMkLst>
        </pc:spChg>
        <pc:spChg chg="del mod">
          <ac:chgData name="Gena Lemmens" userId="b5fc07ef-6d07-4f50-9d71-0f0ee5b074d1" providerId="ADAL" clId="{E7293737-E4D2-4FD8-BB74-87DC8F0C984D}" dt="2025-09-26T09:48:43.098" v="1392" actId="478"/>
          <ac:spMkLst>
            <pc:docMk/>
            <pc:sldMk cId="1275114047" sldId="264"/>
            <ac:spMk id="3" creationId="{534E3E51-C854-C6B5-2D2D-FAAA809474A8}"/>
          </ac:spMkLst>
        </pc:spChg>
        <pc:spChg chg="add mod">
          <ac:chgData name="Gena Lemmens" userId="b5fc07ef-6d07-4f50-9d71-0f0ee5b074d1" providerId="ADAL" clId="{E7293737-E4D2-4FD8-BB74-87DC8F0C984D}" dt="2025-09-26T09:52:28.877" v="1416" actId="1076"/>
          <ac:spMkLst>
            <pc:docMk/>
            <pc:sldMk cId="1275114047" sldId="264"/>
            <ac:spMk id="4" creationId="{ED2F774A-316A-4439-B62B-62982EA6E679}"/>
          </ac:spMkLst>
        </pc:spChg>
        <pc:spChg chg="add del mod">
          <ac:chgData name="Gena Lemmens" userId="b5fc07ef-6d07-4f50-9d71-0f0ee5b074d1" providerId="ADAL" clId="{E7293737-E4D2-4FD8-BB74-87DC8F0C984D}" dt="2025-09-26T09:49:39.736" v="1401" actId="478"/>
          <ac:spMkLst>
            <pc:docMk/>
            <pc:sldMk cId="1275114047" sldId="264"/>
            <ac:spMk id="6" creationId="{418718FE-D3FA-06E5-6AA0-D14CA2EC5248}"/>
          </ac:spMkLst>
        </pc:spChg>
        <pc:spChg chg="add del mod">
          <ac:chgData name="Gena Lemmens" userId="b5fc07ef-6d07-4f50-9d71-0f0ee5b074d1" providerId="ADAL" clId="{E7293737-E4D2-4FD8-BB74-87DC8F0C984D}" dt="2025-09-26T09:48:57.045" v="1394" actId="478"/>
          <ac:spMkLst>
            <pc:docMk/>
            <pc:sldMk cId="1275114047" sldId="264"/>
            <ac:spMk id="7" creationId="{ED2F774A-316A-4439-B62B-62982EA6E679}"/>
          </ac:spMkLst>
        </pc:spChg>
        <pc:spChg chg="add mod">
          <ac:chgData name="Gena Lemmens" userId="b5fc07ef-6d07-4f50-9d71-0f0ee5b074d1" providerId="ADAL" clId="{E7293737-E4D2-4FD8-BB74-87DC8F0C984D}" dt="2025-09-26T09:52:26.859" v="1415" actId="1076"/>
          <ac:spMkLst>
            <pc:docMk/>
            <pc:sldMk cId="1275114047" sldId="264"/>
            <ac:spMk id="8" creationId="{A13555B4-BFAA-4C6C-B821-BCDB13E829B8}"/>
          </ac:spMkLst>
        </pc:spChg>
        <pc:picChg chg="add mod">
          <ac:chgData name="Gena Lemmens" userId="b5fc07ef-6d07-4f50-9d71-0f0ee5b074d1" providerId="ADAL" clId="{E7293737-E4D2-4FD8-BB74-87DC8F0C984D}" dt="2025-09-26T09:51:00.827" v="1406"/>
          <ac:picMkLst>
            <pc:docMk/>
            <pc:sldMk cId="1275114047" sldId="264"/>
            <ac:picMk id="9" creationId="{DEEFB5E8-37D5-DFD2-0D4B-6AF07C826DE4}"/>
          </ac:picMkLst>
        </pc:picChg>
      </pc:sldChg>
      <pc:sldChg chg="addSp delSp modSp new mod">
        <pc:chgData name="Gena Lemmens" userId="b5fc07ef-6d07-4f50-9d71-0f0ee5b074d1" providerId="ADAL" clId="{E7293737-E4D2-4FD8-BB74-87DC8F0C984D}" dt="2025-09-26T09:51:19.875" v="1411" actId="1076"/>
        <pc:sldMkLst>
          <pc:docMk/>
          <pc:sldMk cId="77351283" sldId="265"/>
        </pc:sldMkLst>
        <pc:spChg chg="del">
          <ac:chgData name="Gena Lemmens" userId="b5fc07ef-6d07-4f50-9d71-0f0ee5b074d1" providerId="ADAL" clId="{E7293737-E4D2-4FD8-BB74-87DC8F0C984D}" dt="2025-09-26T09:51:14.163" v="1409" actId="478"/>
          <ac:spMkLst>
            <pc:docMk/>
            <pc:sldMk cId="77351283" sldId="265"/>
            <ac:spMk id="2" creationId="{FDB74AAF-0E59-1DC0-8DCF-D3C81CEF86E1}"/>
          </ac:spMkLst>
        </pc:spChg>
        <pc:spChg chg="del">
          <ac:chgData name="Gena Lemmens" userId="b5fc07ef-6d07-4f50-9d71-0f0ee5b074d1" providerId="ADAL" clId="{E7293737-E4D2-4FD8-BB74-87DC8F0C984D}" dt="2025-09-26T09:51:15.328" v="1410" actId="478"/>
          <ac:spMkLst>
            <pc:docMk/>
            <pc:sldMk cId="77351283" sldId="265"/>
            <ac:spMk id="3" creationId="{C182C458-EB81-7F74-4BB5-411D57F6C22B}"/>
          </ac:spMkLst>
        </pc:spChg>
        <pc:picChg chg="add mod">
          <ac:chgData name="Gena Lemmens" userId="b5fc07ef-6d07-4f50-9d71-0f0ee5b074d1" providerId="ADAL" clId="{E7293737-E4D2-4FD8-BB74-87DC8F0C984D}" dt="2025-09-26T09:51:02.289" v="1407"/>
          <ac:picMkLst>
            <pc:docMk/>
            <pc:sldMk cId="77351283" sldId="265"/>
            <ac:picMk id="4" creationId="{C50C4C83-2247-9AB4-1A56-CA5F43D89A4A}"/>
          </ac:picMkLst>
        </pc:picChg>
        <pc:picChg chg="add mod">
          <ac:chgData name="Gena Lemmens" userId="b5fc07ef-6d07-4f50-9d71-0f0ee5b074d1" providerId="ADAL" clId="{E7293737-E4D2-4FD8-BB74-87DC8F0C984D}" dt="2025-09-26T09:51:19.875" v="1411" actId="1076"/>
          <ac:picMkLst>
            <pc:docMk/>
            <pc:sldMk cId="77351283" sldId="265"/>
            <ac:picMk id="2050" creationId="{DCFA3337-9336-1F86-ACED-B6E340E197C8}"/>
          </ac:picMkLst>
        </pc:picChg>
      </pc:sldChg>
      <pc:sldChg chg="addSp delSp modSp add">
        <pc:chgData name="Gena Lemmens" userId="b5fc07ef-6d07-4f50-9d71-0f0ee5b074d1" providerId="ADAL" clId="{E7293737-E4D2-4FD8-BB74-87DC8F0C984D}" dt="2025-09-26T09:52:15.461" v="1414"/>
        <pc:sldMkLst>
          <pc:docMk/>
          <pc:sldMk cId="1575890968" sldId="266"/>
        </pc:sldMkLst>
        <pc:spChg chg="add mod">
          <ac:chgData name="Gena Lemmens" userId="b5fc07ef-6d07-4f50-9d71-0f0ee5b074d1" providerId="ADAL" clId="{E7293737-E4D2-4FD8-BB74-87DC8F0C984D}" dt="2025-09-26T09:52:15.461" v="1414"/>
          <ac:spMkLst>
            <pc:docMk/>
            <pc:sldMk cId="1575890968" sldId="266"/>
            <ac:spMk id="2" creationId="{35935C5B-827F-4B9E-8875-88358E59F951}"/>
          </ac:spMkLst>
        </pc:spChg>
        <pc:picChg chg="del">
          <ac:chgData name="Gena Lemmens" userId="b5fc07ef-6d07-4f50-9d71-0f0ee5b074d1" providerId="ADAL" clId="{E7293737-E4D2-4FD8-BB74-87DC8F0C984D}" dt="2025-09-26T09:52:10.844" v="1413" actId="478"/>
          <ac:picMkLst>
            <pc:docMk/>
            <pc:sldMk cId="1575890968" sldId="266"/>
            <ac:picMk id="2050" creationId="{C051A63D-9B09-7E04-0CF7-9022F98492EC}"/>
          </ac:picMkLst>
        </pc:picChg>
      </pc:sldChg>
      <pc:sldChg chg="addSp modSp add mod">
        <pc:chgData name="Gena Lemmens" userId="b5fc07ef-6d07-4f50-9d71-0f0ee5b074d1" providerId="ADAL" clId="{E7293737-E4D2-4FD8-BB74-87DC8F0C984D}" dt="2025-09-26T09:54:27.737" v="1487" actId="20577"/>
        <pc:sldMkLst>
          <pc:docMk/>
          <pc:sldMk cId="1116858797" sldId="267"/>
        </pc:sldMkLst>
        <pc:spChg chg="mod">
          <ac:chgData name="Gena Lemmens" userId="b5fc07ef-6d07-4f50-9d71-0f0ee5b074d1" providerId="ADAL" clId="{E7293737-E4D2-4FD8-BB74-87DC8F0C984D}" dt="2025-09-26T09:53:50.133" v="1458" actId="1076"/>
          <ac:spMkLst>
            <pc:docMk/>
            <pc:sldMk cId="1116858797" sldId="267"/>
            <ac:spMk id="2" creationId="{E5FF32EF-934B-7452-249E-DDBAC61BBD25}"/>
          </ac:spMkLst>
        </pc:spChg>
        <pc:spChg chg="add mod">
          <ac:chgData name="Gena Lemmens" userId="b5fc07ef-6d07-4f50-9d71-0f0ee5b074d1" providerId="ADAL" clId="{E7293737-E4D2-4FD8-BB74-87DC8F0C984D}" dt="2025-09-26T09:54:27.737" v="1487" actId="20577"/>
          <ac:spMkLst>
            <pc:docMk/>
            <pc:sldMk cId="1116858797" sldId="267"/>
            <ac:spMk id="3" creationId="{AC0F7FB7-7444-9749-0BB1-75BD056E3807}"/>
          </ac:spMkLst>
        </pc:spChg>
      </pc:sldChg>
      <pc:sldChg chg="addSp delSp modSp add mod setBg modNotesTx">
        <pc:chgData name="Gena Lemmens" userId="b5fc07ef-6d07-4f50-9d71-0f0ee5b074d1" providerId="ADAL" clId="{E7293737-E4D2-4FD8-BB74-87DC8F0C984D}" dt="2025-09-26T09:58:25.666" v="1575" actId="20577"/>
        <pc:sldMkLst>
          <pc:docMk/>
          <pc:sldMk cId="1307728545" sldId="268"/>
        </pc:sldMkLst>
        <pc:spChg chg="del">
          <ac:chgData name="Gena Lemmens" userId="b5fc07ef-6d07-4f50-9d71-0f0ee5b074d1" providerId="ADAL" clId="{E7293737-E4D2-4FD8-BB74-87DC8F0C984D}" dt="2025-09-26T09:55:07.589" v="1516" actId="478"/>
          <ac:spMkLst>
            <pc:docMk/>
            <pc:sldMk cId="1307728545" sldId="268"/>
            <ac:spMk id="2" creationId="{8A23760C-1D7A-B451-52F3-26AC3BB6C9E6}"/>
          </ac:spMkLst>
        </pc:spChg>
        <pc:spChg chg="mod">
          <ac:chgData name="Gena Lemmens" userId="b5fc07ef-6d07-4f50-9d71-0f0ee5b074d1" providerId="ADAL" clId="{E7293737-E4D2-4FD8-BB74-87DC8F0C984D}" dt="2025-09-26T09:55:14.251" v="1517" actId="26606"/>
          <ac:spMkLst>
            <pc:docMk/>
            <pc:sldMk cId="1307728545" sldId="268"/>
            <ac:spMk id="3" creationId="{372E1827-9927-F9A6-9AD3-E5C86D881CE7}"/>
          </ac:spMkLst>
        </pc:spChg>
        <pc:spChg chg="add">
          <ac:chgData name="Gena Lemmens" userId="b5fc07ef-6d07-4f50-9d71-0f0ee5b074d1" providerId="ADAL" clId="{E7293737-E4D2-4FD8-BB74-87DC8F0C984D}" dt="2025-09-26T09:55:14.251" v="1517" actId="26606"/>
          <ac:spMkLst>
            <pc:docMk/>
            <pc:sldMk cId="1307728545" sldId="268"/>
            <ac:spMk id="9" creationId="{FFD48BC7-DC40-47DE-87EE-9F4B6ECB9ABB}"/>
          </ac:spMkLst>
        </pc:spChg>
        <pc:spChg chg="add">
          <ac:chgData name="Gena Lemmens" userId="b5fc07ef-6d07-4f50-9d71-0f0ee5b074d1" providerId="ADAL" clId="{E7293737-E4D2-4FD8-BB74-87DC8F0C984D}" dt="2025-09-26T09:55:14.251" v="1517" actId="26606"/>
          <ac:spMkLst>
            <pc:docMk/>
            <pc:sldMk cId="1307728545" sldId="268"/>
            <ac:spMk id="11" creationId="{E502BBC7-2C76-46F3-BC24-5985BC13DB88}"/>
          </ac:spMkLst>
        </pc:spChg>
        <pc:spChg chg="add">
          <ac:chgData name="Gena Lemmens" userId="b5fc07ef-6d07-4f50-9d71-0f0ee5b074d1" providerId="ADAL" clId="{E7293737-E4D2-4FD8-BB74-87DC8F0C984D}" dt="2025-09-26T09:55:14.251" v="1517" actId="26606"/>
          <ac:spMkLst>
            <pc:docMk/>
            <pc:sldMk cId="1307728545" sldId="268"/>
            <ac:spMk id="13" creationId="{C7F28D52-2A5F-4D23-81AE-7CB8B591C7AF}"/>
          </ac:spMkLst>
        </pc:spChg>
        <pc:spChg chg="add">
          <ac:chgData name="Gena Lemmens" userId="b5fc07ef-6d07-4f50-9d71-0f0ee5b074d1" providerId="ADAL" clId="{E7293737-E4D2-4FD8-BB74-87DC8F0C984D}" dt="2025-09-26T09:55:14.251" v="1517" actId="26606"/>
          <ac:spMkLst>
            <pc:docMk/>
            <pc:sldMk cId="1307728545" sldId="268"/>
            <ac:spMk id="15" creationId="{3629484E-3792-4B3D-89AD-7C8A1ED0E0D4}"/>
          </ac:spMkLst>
        </pc:spChg>
        <pc:picChg chg="ord">
          <ac:chgData name="Gena Lemmens" userId="b5fc07ef-6d07-4f50-9d71-0f0ee5b074d1" providerId="ADAL" clId="{E7293737-E4D2-4FD8-BB74-87DC8F0C984D}" dt="2025-09-26T09:55:14.251" v="1517" actId="26606"/>
          <ac:picMkLst>
            <pc:docMk/>
            <pc:sldMk cId="1307728545" sldId="268"/>
            <ac:picMk id="4" creationId="{16C980E2-A9A0-E261-EA6C-1256D972BF88}"/>
          </ac:picMkLst>
        </pc:picChg>
      </pc:sldChg>
      <pc:sldChg chg="addSp delSp modSp new mod modNotesTx">
        <pc:chgData name="Gena Lemmens" userId="b5fc07ef-6d07-4f50-9d71-0f0ee5b074d1" providerId="ADAL" clId="{E7293737-E4D2-4FD8-BB74-87DC8F0C984D}" dt="2025-09-26T11:07:41.033" v="3896" actId="20577"/>
        <pc:sldMkLst>
          <pc:docMk/>
          <pc:sldMk cId="2241788069" sldId="269"/>
        </pc:sldMkLst>
        <pc:spChg chg="mod">
          <ac:chgData name="Gena Lemmens" userId="b5fc07ef-6d07-4f50-9d71-0f0ee5b074d1" providerId="ADAL" clId="{E7293737-E4D2-4FD8-BB74-87DC8F0C984D}" dt="2025-09-26T10:33:19.975" v="2738" actId="20577"/>
          <ac:spMkLst>
            <pc:docMk/>
            <pc:sldMk cId="2241788069" sldId="269"/>
            <ac:spMk id="2" creationId="{15F50468-D174-2C99-8004-3B341D4908B9}"/>
          </ac:spMkLst>
        </pc:spChg>
        <pc:spChg chg="del">
          <ac:chgData name="Gena Lemmens" userId="b5fc07ef-6d07-4f50-9d71-0f0ee5b074d1" providerId="ADAL" clId="{E7293737-E4D2-4FD8-BB74-87DC8F0C984D}" dt="2025-09-26T10:32:26.145" v="2658" actId="478"/>
          <ac:spMkLst>
            <pc:docMk/>
            <pc:sldMk cId="2241788069" sldId="269"/>
            <ac:spMk id="3" creationId="{AFC7D3DB-4431-DC9E-CA03-A4378A3AFA3B}"/>
          </ac:spMkLst>
        </pc:spChg>
        <pc:spChg chg="add mod">
          <ac:chgData name="Gena Lemmens" userId="b5fc07ef-6d07-4f50-9d71-0f0ee5b074d1" providerId="ADAL" clId="{E7293737-E4D2-4FD8-BB74-87DC8F0C984D}" dt="2025-09-26T10:32:58.529" v="2712" actId="1076"/>
          <ac:spMkLst>
            <pc:docMk/>
            <pc:sldMk cId="2241788069" sldId="269"/>
            <ac:spMk id="5" creationId="{F75D3E5E-874F-7BF3-AA2F-9591FD8AC54C}"/>
          </ac:spMkLst>
        </pc:spChg>
        <pc:picChg chg="add mod">
          <ac:chgData name="Gena Lemmens" userId="b5fc07ef-6d07-4f50-9d71-0f0ee5b074d1" providerId="ADAL" clId="{E7293737-E4D2-4FD8-BB74-87DC8F0C984D}" dt="2025-09-26T10:29:28.056" v="2111"/>
          <ac:picMkLst>
            <pc:docMk/>
            <pc:sldMk cId="2241788069" sldId="269"/>
            <ac:picMk id="4" creationId="{E60D64C6-F2E2-D41D-BA41-43B463661226}"/>
          </ac:picMkLst>
        </pc:picChg>
      </pc:sldChg>
      <pc:sldChg chg="addSp modSp new mod modNotesTx">
        <pc:chgData name="Gena Lemmens" userId="b5fc07ef-6d07-4f50-9d71-0f0ee5b074d1" providerId="ADAL" clId="{E7293737-E4D2-4FD8-BB74-87DC8F0C984D}" dt="2025-09-26T11:07:28.169" v="3880" actId="20577"/>
        <pc:sldMkLst>
          <pc:docMk/>
          <pc:sldMk cId="619114353" sldId="270"/>
        </pc:sldMkLst>
        <pc:spChg chg="add mod">
          <ac:chgData name="Gena Lemmens" userId="b5fc07ef-6d07-4f50-9d71-0f0ee5b074d1" providerId="ADAL" clId="{E7293737-E4D2-4FD8-BB74-87DC8F0C984D}" dt="2025-09-26T10:40:53.414" v="2991" actId="2085"/>
          <ac:spMkLst>
            <pc:docMk/>
            <pc:sldMk cId="619114353" sldId="270"/>
            <ac:spMk id="6" creationId="{2CC46A7E-1827-0676-4D07-52BC18212CC1}"/>
          </ac:spMkLst>
        </pc:spChg>
        <pc:picChg chg="add">
          <ac:chgData name="Gena Lemmens" userId="b5fc07ef-6d07-4f50-9d71-0f0ee5b074d1" providerId="ADAL" clId="{E7293737-E4D2-4FD8-BB74-87DC8F0C984D}" dt="2025-09-26T10:40:00.014" v="2987" actId="22"/>
          <ac:picMkLst>
            <pc:docMk/>
            <pc:sldMk cId="619114353" sldId="270"/>
            <ac:picMk id="5" creationId="{3543C442-BE71-B427-3AFD-A4D2D46363D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635C4-9BE1-4D7F-8292-2D3F76CCDCC6}" type="datetimeFigureOut">
              <a:rPr lang="nl-NL" smtClean="0"/>
              <a:t>26-9-2025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05838-45C4-4C95-9641-176B6D95A73A}" type="slidenum">
              <a:rPr lang="nl-NL" smtClean="0"/>
              <a:t>‹nr.›</a:t>
            </a:fld>
            <a:endParaRPr lang="nl-NL"/>
          </a:p>
        </p:txBody>
      </p:sp>
    </p:spTree>
    <p:extLst>
      <p:ext uri="{BB962C8B-B14F-4D97-AF65-F5344CB8AC3E}">
        <p14:creationId xmlns:p14="http://schemas.microsoft.com/office/powerpoint/2010/main" val="3000769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6B05838-45C4-4C95-9641-176B6D95A73A}" type="slidenum">
              <a:rPr lang="nl-NL" smtClean="0"/>
              <a:t>1</a:t>
            </a:fld>
            <a:endParaRPr lang="nl-NL"/>
          </a:p>
        </p:txBody>
      </p:sp>
    </p:spTree>
    <p:extLst>
      <p:ext uri="{BB962C8B-B14F-4D97-AF65-F5344CB8AC3E}">
        <p14:creationId xmlns:p14="http://schemas.microsoft.com/office/powerpoint/2010/main" val="457937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een enkele afbeelding is de demo op de website voldoende, als deze werkt. Maar heb je meer documenten die je getranscribeerd wilt hebben, dan kan het </a:t>
            </a:r>
            <a:r>
              <a:rPr lang="nl-NL" dirty="0" err="1"/>
              <a:t>het</a:t>
            </a:r>
            <a:r>
              <a:rPr lang="nl-NL" dirty="0"/>
              <a:t> waard zijn om een account aan te maken bij Transkribus. Bij een standaard gratis account krijg je elke maand 100 credits, waarmee je 100 pagina’s zou kunnen laten transcriberen. </a:t>
            </a:r>
          </a:p>
          <a:p>
            <a:r>
              <a:rPr lang="nl-NL" dirty="0"/>
              <a:t>Er staan een heleboel filmpjes op </a:t>
            </a:r>
            <a:r>
              <a:rPr lang="nl-NL" dirty="0" err="1"/>
              <a:t>Youtube</a:t>
            </a:r>
            <a:r>
              <a:rPr lang="nl-NL" dirty="0"/>
              <a:t> die je uitleggen hoe je met een account zo optimaal mogelijk gebruik maakt van Transkribus. Dat is te veel om hier nog te laten zien, maar als dat iets is waar je interesse in hebt zou ik het zeker aanraden.</a:t>
            </a:r>
          </a:p>
        </p:txBody>
      </p:sp>
      <p:sp>
        <p:nvSpPr>
          <p:cNvPr id="4" name="Tijdelijke aanduiding voor dianummer 3"/>
          <p:cNvSpPr>
            <a:spLocks noGrp="1"/>
          </p:cNvSpPr>
          <p:nvPr>
            <p:ph type="sldNum" sz="quarter" idx="5"/>
          </p:nvPr>
        </p:nvSpPr>
        <p:spPr/>
        <p:txBody>
          <a:bodyPr/>
          <a:lstStyle/>
          <a:p>
            <a:fld id="{06B05838-45C4-4C95-9641-176B6D95A73A}" type="slidenum">
              <a:rPr lang="nl-NL" smtClean="0"/>
              <a:t>15</a:t>
            </a:fld>
            <a:endParaRPr lang="nl-NL"/>
          </a:p>
        </p:txBody>
      </p:sp>
    </p:spTree>
    <p:extLst>
      <p:ext uri="{BB962C8B-B14F-4D97-AF65-F5344CB8AC3E}">
        <p14:creationId xmlns:p14="http://schemas.microsoft.com/office/powerpoint/2010/main" val="306058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is geen opleiding meer voor paleografie. De mensen die het wel nog kunnen behoren tot een uitstervend ras. </a:t>
            </a:r>
          </a:p>
          <a:p>
            <a:r>
              <a:rPr lang="nl-NL" dirty="0"/>
              <a:t>16</a:t>
            </a:r>
            <a:r>
              <a:rPr lang="nl-NL" baseline="30000" dirty="0"/>
              <a:t>e</a:t>
            </a:r>
            <a:r>
              <a:rPr lang="nl-NL" dirty="0"/>
              <a:t> </a:t>
            </a:r>
            <a:r>
              <a:rPr lang="nl-NL" dirty="0" err="1"/>
              <a:t>eeuws</a:t>
            </a:r>
            <a:r>
              <a:rPr lang="nl-NL" dirty="0"/>
              <a:t> </a:t>
            </a:r>
            <a:r>
              <a:rPr lang="nl-NL" dirty="0" err="1"/>
              <a:t>nederlands</a:t>
            </a:r>
            <a:endParaRPr lang="nl-NL" dirty="0"/>
          </a:p>
        </p:txBody>
      </p:sp>
      <p:sp>
        <p:nvSpPr>
          <p:cNvPr id="4" name="Tijdelijke aanduiding voor dianummer 3"/>
          <p:cNvSpPr>
            <a:spLocks noGrp="1"/>
          </p:cNvSpPr>
          <p:nvPr>
            <p:ph type="sldNum" sz="quarter" idx="5"/>
          </p:nvPr>
        </p:nvSpPr>
        <p:spPr/>
        <p:txBody>
          <a:bodyPr/>
          <a:lstStyle/>
          <a:p>
            <a:fld id="{06B05838-45C4-4C95-9641-176B6D95A73A}" type="slidenum">
              <a:rPr lang="nl-NL" smtClean="0"/>
              <a:t>2</a:t>
            </a:fld>
            <a:endParaRPr lang="nl-NL"/>
          </a:p>
        </p:txBody>
      </p:sp>
    </p:spTree>
    <p:extLst>
      <p:ext uri="{BB962C8B-B14F-4D97-AF65-F5344CB8AC3E}">
        <p14:creationId xmlns:p14="http://schemas.microsoft.com/office/powerpoint/2010/main" val="1205124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Daarom hebben een aantal archieven samen </a:t>
            </a:r>
            <a:r>
              <a:rPr lang="nl-NL" dirty="0" err="1"/>
              <a:t>WatStaatDaer</a:t>
            </a:r>
            <a:r>
              <a:rPr lang="nl-NL" dirty="0"/>
              <a:t> opgericht. Op deze website staan letter-, woord-, en tekstoefeningen uit verschillende periodes zodat mensen thuis zich het vak van paleografie weer eigen kunnen maken.</a:t>
            </a:r>
          </a:p>
          <a:p>
            <a:r>
              <a:rPr lang="nl-NL" dirty="0"/>
              <a:t>Er is ook een heel actief forum waar je een tekst op kunt plaatsen waar je moeite mee hebt, en dan krijg je meestal binnen een paar uur al een reactie van iemand.</a:t>
            </a:r>
          </a:p>
        </p:txBody>
      </p:sp>
      <p:sp>
        <p:nvSpPr>
          <p:cNvPr id="4" name="Tijdelijke aanduiding voor dianummer 3"/>
          <p:cNvSpPr>
            <a:spLocks noGrp="1"/>
          </p:cNvSpPr>
          <p:nvPr>
            <p:ph type="sldNum" sz="quarter" idx="5"/>
          </p:nvPr>
        </p:nvSpPr>
        <p:spPr/>
        <p:txBody>
          <a:bodyPr/>
          <a:lstStyle/>
          <a:p>
            <a:fld id="{06B05838-45C4-4C95-9641-176B6D95A73A}" type="slidenum">
              <a:rPr lang="nl-NL" smtClean="0"/>
              <a:t>4</a:t>
            </a:fld>
            <a:endParaRPr lang="nl-NL"/>
          </a:p>
        </p:txBody>
      </p:sp>
    </p:spTree>
    <p:extLst>
      <p:ext uri="{BB962C8B-B14F-4D97-AF65-F5344CB8AC3E}">
        <p14:creationId xmlns:p14="http://schemas.microsoft.com/office/powerpoint/2010/main" val="2251761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Dan gaan we verder met Kunstmatige Intelligentie</a:t>
            </a:r>
          </a:p>
        </p:txBody>
      </p:sp>
      <p:sp>
        <p:nvSpPr>
          <p:cNvPr id="4" name="Tijdelijke aanduiding voor dianummer 3"/>
          <p:cNvSpPr>
            <a:spLocks noGrp="1"/>
          </p:cNvSpPr>
          <p:nvPr>
            <p:ph type="sldNum" sz="quarter" idx="5"/>
          </p:nvPr>
        </p:nvSpPr>
        <p:spPr/>
        <p:txBody>
          <a:bodyPr/>
          <a:lstStyle/>
          <a:p>
            <a:fld id="{06B05838-45C4-4C95-9641-176B6D95A73A}" type="slidenum">
              <a:rPr lang="nl-NL" smtClean="0"/>
              <a:t>9</a:t>
            </a:fld>
            <a:endParaRPr lang="nl-NL"/>
          </a:p>
        </p:txBody>
      </p:sp>
    </p:spTree>
    <p:extLst>
      <p:ext uri="{BB962C8B-B14F-4D97-AF65-F5344CB8AC3E}">
        <p14:creationId xmlns:p14="http://schemas.microsoft.com/office/powerpoint/2010/main" val="4096071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Transkribus is een programma dat werkt met kunstmatige intelligentie. Je kunt een onleesbare tekst invoeren en je krijgt een transcriptie ervoor terug. Dat gaan we eens even uitproberen.</a:t>
            </a:r>
          </a:p>
        </p:txBody>
      </p:sp>
      <p:sp>
        <p:nvSpPr>
          <p:cNvPr id="4" name="Tijdelijke aanduiding voor dianummer 3"/>
          <p:cNvSpPr>
            <a:spLocks noGrp="1"/>
          </p:cNvSpPr>
          <p:nvPr>
            <p:ph type="sldNum" sz="quarter" idx="5"/>
          </p:nvPr>
        </p:nvSpPr>
        <p:spPr/>
        <p:txBody>
          <a:bodyPr/>
          <a:lstStyle/>
          <a:p>
            <a:fld id="{06B05838-45C4-4C95-9641-176B6D95A73A}" type="slidenum">
              <a:rPr lang="nl-NL" smtClean="0"/>
              <a:t>10</a:t>
            </a:fld>
            <a:endParaRPr lang="nl-NL"/>
          </a:p>
        </p:txBody>
      </p:sp>
    </p:spTree>
    <p:extLst>
      <p:ext uri="{BB962C8B-B14F-4D97-AF65-F5344CB8AC3E}">
        <p14:creationId xmlns:p14="http://schemas.microsoft.com/office/powerpoint/2010/main" val="368671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Ondertussen vertel ik jullie hoe het werkt.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Tegenwoordig worden we helemaal doodgegooid met kunstmatige intelligentie, maar wat is het eigenlijk? Kunstmatige intelligentie is een technologie die menselijke intelligentie en probleemoplossende vaardigheden nabootst. Als je deze technologie maar zo veel mogelijk voorbeelden van een probleem met de bijbehorende oplossing geeft, dan leert de computer uiteindelijk het probleem zelf op te lossen.</a:t>
            </a:r>
          </a:p>
          <a:p>
            <a:endParaRPr lang="nl-NL" dirty="0"/>
          </a:p>
        </p:txBody>
      </p:sp>
      <p:sp>
        <p:nvSpPr>
          <p:cNvPr id="4" name="Tijdelijke aanduiding voor dianummer 3"/>
          <p:cNvSpPr>
            <a:spLocks noGrp="1"/>
          </p:cNvSpPr>
          <p:nvPr>
            <p:ph type="sldNum" sz="quarter" idx="5"/>
          </p:nvPr>
        </p:nvSpPr>
        <p:spPr/>
        <p:txBody>
          <a:bodyPr/>
          <a:lstStyle/>
          <a:p>
            <a:fld id="{06B05838-45C4-4C95-9641-176B6D95A73A}" type="slidenum">
              <a:rPr lang="nl-NL" smtClean="0"/>
              <a:t>11</a:t>
            </a:fld>
            <a:endParaRPr lang="nl-NL"/>
          </a:p>
        </p:txBody>
      </p:sp>
    </p:spTree>
    <p:extLst>
      <p:ext uri="{BB962C8B-B14F-4D97-AF65-F5344CB8AC3E}">
        <p14:creationId xmlns:p14="http://schemas.microsoft.com/office/powerpoint/2010/main" val="3003821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Bij handschriftherkenning werkt het zo. Je hebt een ‘probleem’: een moeilijk leesbaar historisch document. De oplossing hiervoor is een versie van de tekst die makkelijker te lezen is, namelijk een transcriptie. Hoe leer je dat aan de computer? </a:t>
            </a:r>
            <a:r>
              <a:rPr lang="nl-NL" sz="1800" dirty="0">
                <a:effectLst/>
                <a:latin typeface="Aptos" panose="020B0004020202020204" pitchFamily="34" charset="0"/>
                <a:ea typeface="Aptos" panose="020B0004020202020204" pitchFamily="34" charset="0"/>
                <a:cs typeface="Times New Roman" panose="02020603050405020304" pitchFamily="18" charset="0"/>
              </a:rPr>
              <a:t>Je geeft de computer het probleem, het </a:t>
            </a:r>
            <a:r>
              <a:rPr lang="nl-NL" sz="1800" dirty="0" err="1">
                <a:effectLst/>
                <a:latin typeface="Aptos" panose="020B0004020202020204" pitchFamily="34" charset="0"/>
                <a:ea typeface="Aptos" panose="020B0004020202020204" pitchFamily="34" charset="0"/>
                <a:cs typeface="Times New Roman" panose="02020603050405020304" pitchFamily="18" charset="0"/>
              </a:rPr>
              <a:t>ingescande</a:t>
            </a:r>
            <a:r>
              <a:rPr lang="nl-NL" sz="1800" dirty="0">
                <a:effectLst/>
                <a:latin typeface="Aptos" panose="020B0004020202020204" pitchFamily="34" charset="0"/>
                <a:ea typeface="Aptos" panose="020B0004020202020204" pitchFamily="34" charset="0"/>
                <a:cs typeface="Times New Roman" panose="02020603050405020304" pitchFamily="18" charset="0"/>
              </a:rPr>
              <a:t> originele document, en de oplossing, een volledige transcriptie van het document. </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De computer gaat de scan en de transcriptie letter voor letter met elkaar vergelijken en door middel van afbeeldingsherkenning “leert” de computer zo dit handschrift lezen. De computer kan dan andere scans automatisch gaan transcriberen, en deze automatische transcripties zijn niet alleen makkelijker te lezen, maar ook nog eens doorzoekbaar!</a:t>
            </a:r>
          </a:p>
        </p:txBody>
      </p:sp>
      <p:sp>
        <p:nvSpPr>
          <p:cNvPr id="4" name="Tijdelijke aanduiding voor dianummer 3"/>
          <p:cNvSpPr>
            <a:spLocks noGrp="1"/>
          </p:cNvSpPr>
          <p:nvPr>
            <p:ph type="sldNum" sz="quarter" idx="5"/>
          </p:nvPr>
        </p:nvSpPr>
        <p:spPr/>
        <p:txBody>
          <a:bodyPr/>
          <a:lstStyle/>
          <a:p>
            <a:fld id="{06B05838-45C4-4C95-9641-176B6D95A73A}" type="slidenum">
              <a:rPr lang="nl-NL" smtClean="0"/>
              <a:t>12</a:t>
            </a:fld>
            <a:endParaRPr lang="nl-NL"/>
          </a:p>
        </p:txBody>
      </p:sp>
    </p:spTree>
    <p:extLst>
      <p:ext uri="{BB962C8B-B14F-4D97-AF65-F5344CB8AC3E}">
        <p14:creationId xmlns:p14="http://schemas.microsoft.com/office/powerpoint/2010/main" val="4097686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Computers zijn eigenlijk best dom. Ze lijken slim omdat ze </a:t>
            </a: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heeeeel</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veel dingen gezien hebben, maar wat ze nog nooit gezien hebben, zullen ze ook niet kennen of kunnen analyseren. Bijvoorbeeld, een letter die net iets anders geschreven is dan de computer gewend is. Die zal waarschijnlijk niet correct getranscribeerd worden.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Er is daarom altijd menselijke nacontrole nodig. Bij de transcripties die wij gemaakt hebben is er nu een vrijwilliger bezig die de persoonsnamen, plaatsnamen, en datums aan het corrigeren is. Dit duurt erg lang, want we hebben het over honderdduizenden pagina’s. Voorlopig is de transcriptie die beschikbaar is, dus nog lang niet perfect, maar in ieder geval werkbaar en een hele verbetering op het zelf moeten </a:t>
            </a:r>
            <a:r>
              <a:rPr lang="nl-NL" sz="1800" kern="100" dirty="0" err="1">
                <a:effectLst/>
                <a:latin typeface="Aptos" panose="020B0004020202020204" pitchFamily="34" charset="0"/>
                <a:ea typeface="Aptos" panose="020B0004020202020204" pitchFamily="34" charset="0"/>
                <a:cs typeface="Times New Roman" panose="02020603050405020304" pitchFamily="18" charset="0"/>
              </a:rPr>
              <a:t>doorploeteren</a:t>
            </a:r>
            <a:r>
              <a:rPr lang="nl-NL" sz="1800" kern="100" dirty="0">
                <a:effectLst/>
                <a:latin typeface="Aptos" panose="020B0004020202020204" pitchFamily="34" charset="0"/>
                <a:ea typeface="Aptos" panose="020B0004020202020204" pitchFamily="34" charset="0"/>
                <a:cs typeface="Times New Roman" panose="02020603050405020304" pitchFamily="18" charset="0"/>
              </a:rPr>
              <a:t> en ontcijferen van de hanenpoten van de schrijvers. Zoals eerder gezien deze presentatie: als de meeste letters van een woord kloppen, kun je het best goed lezen. Zo is een transcriptie met fouten ook nog bruikbaar.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a:effectLst/>
                <a:latin typeface="Aptos" panose="020B0004020202020204" pitchFamily="34" charset="0"/>
                <a:ea typeface="Aptos" panose="020B0004020202020204" pitchFamily="34" charset="0"/>
                <a:cs typeface="Times New Roman" panose="02020603050405020304" pitchFamily="18" charset="0"/>
              </a:rPr>
              <a:t>Eens even kijken of de transcriptie al klaar is..</a:t>
            </a:r>
          </a:p>
        </p:txBody>
      </p:sp>
      <p:sp>
        <p:nvSpPr>
          <p:cNvPr id="4" name="Tijdelijke aanduiding voor dianummer 3"/>
          <p:cNvSpPr>
            <a:spLocks noGrp="1"/>
          </p:cNvSpPr>
          <p:nvPr>
            <p:ph type="sldNum" sz="quarter" idx="5"/>
          </p:nvPr>
        </p:nvSpPr>
        <p:spPr/>
        <p:txBody>
          <a:bodyPr/>
          <a:lstStyle/>
          <a:p>
            <a:fld id="{06B05838-45C4-4C95-9641-176B6D95A73A}" type="slidenum">
              <a:rPr lang="nl-NL" smtClean="0"/>
              <a:t>13</a:t>
            </a:fld>
            <a:endParaRPr lang="nl-NL"/>
          </a:p>
        </p:txBody>
      </p:sp>
    </p:spTree>
    <p:extLst>
      <p:ext uri="{BB962C8B-B14F-4D97-AF65-F5344CB8AC3E}">
        <p14:creationId xmlns:p14="http://schemas.microsoft.com/office/powerpoint/2010/main" val="698244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Ik heb deze dia ertussen gezet voor het geval de demo niet werkt.</a:t>
            </a:r>
            <a:br>
              <a:rPr lang="nl-NL" dirty="0"/>
            </a:br>
            <a:br>
              <a:rPr lang="nl-NL" dirty="0"/>
            </a:br>
            <a:r>
              <a:rPr lang="nl-NL" dirty="0"/>
              <a:t>Dit is onze website bij Transkribus, waar we alle transcripties op zetten die we gemaakt hebben. </a:t>
            </a:r>
          </a:p>
          <a:p>
            <a:r>
              <a:rPr lang="nl-NL" dirty="0"/>
              <a:t>Je kunt bladeren door de documenten, waarbij je aan de rechterkant de transcriptie ziet en zo kan meelezen wat er staat.</a:t>
            </a:r>
          </a:p>
          <a:p>
            <a:r>
              <a:rPr lang="nl-NL" dirty="0"/>
              <a:t>Je kunt op elke bedenkbare zoekterm door de transcripties zoeken.</a:t>
            </a:r>
          </a:p>
          <a:p>
            <a:endParaRPr lang="nl-NL" dirty="0"/>
          </a:p>
        </p:txBody>
      </p:sp>
      <p:sp>
        <p:nvSpPr>
          <p:cNvPr id="4" name="Tijdelijke aanduiding voor dianummer 3"/>
          <p:cNvSpPr>
            <a:spLocks noGrp="1"/>
          </p:cNvSpPr>
          <p:nvPr>
            <p:ph type="sldNum" sz="quarter" idx="5"/>
          </p:nvPr>
        </p:nvSpPr>
        <p:spPr/>
        <p:txBody>
          <a:bodyPr/>
          <a:lstStyle/>
          <a:p>
            <a:fld id="{06B05838-45C4-4C95-9641-176B6D95A73A}" type="slidenum">
              <a:rPr lang="nl-NL" smtClean="0"/>
              <a:t>14</a:t>
            </a:fld>
            <a:endParaRPr lang="nl-NL"/>
          </a:p>
        </p:txBody>
      </p:sp>
    </p:spTree>
    <p:extLst>
      <p:ext uri="{BB962C8B-B14F-4D97-AF65-F5344CB8AC3E}">
        <p14:creationId xmlns:p14="http://schemas.microsoft.com/office/powerpoint/2010/main" val="2117116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195426-B4D1-1005-333D-EC7DE248347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B391D35-1626-3592-DAC9-65E1AD15E9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12A6F98-B9E7-0099-3CC0-23123BA489DD}"/>
              </a:ext>
            </a:extLst>
          </p:cNvPr>
          <p:cNvSpPr>
            <a:spLocks noGrp="1"/>
          </p:cNvSpPr>
          <p:nvPr>
            <p:ph type="dt" sz="half" idx="10"/>
          </p:nvPr>
        </p:nvSpPr>
        <p:spPr/>
        <p:txBody>
          <a:bodyPr/>
          <a:lstStyle/>
          <a:p>
            <a:fld id="{DF0D8D4C-2BBA-42A3-B38D-10D63A73245A}" type="datetimeFigureOut">
              <a:rPr lang="nl-NL" smtClean="0"/>
              <a:t>26-9-2025</a:t>
            </a:fld>
            <a:endParaRPr lang="nl-NL"/>
          </a:p>
        </p:txBody>
      </p:sp>
      <p:sp>
        <p:nvSpPr>
          <p:cNvPr id="5" name="Tijdelijke aanduiding voor voettekst 4">
            <a:extLst>
              <a:ext uri="{FF2B5EF4-FFF2-40B4-BE49-F238E27FC236}">
                <a16:creationId xmlns:a16="http://schemas.microsoft.com/office/drawing/2014/main" id="{9E8593BE-F326-747A-2CDA-144A3A970CF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7D1586E-9CFB-D994-5FB2-71B4A4FE54E3}"/>
              </a:ext>
            </a:extLst>
          </p:cNvPr>
          <p:cNvSpPr>
            <a:spLocks noGrp="1"/>
          </p:cNvSpPr>
          <p:nvPr>
            <p:ph type="sldNum" sz="quarter" idx="12"/>
          </p:nvPr>
        </p:nvSpPr>
        <p:spPr/>
        <p:txBody>
          <a:bodyPr/>
          <a:lstStyle/>
          <a:p>
            <a:fld id="{2BC2DD17-CF5E-4F97-958A-28926491B531}" type="slidenum">
              <a:rPr lang="nl-NL" smtClean="0"/>
              <a:t>‹nr.›</a:t>
            </a:fld>
            <a:endParaRPr lang="nl-NL"/>
          </a:p>
        </p:txBody>
      </p:sp>
    </p:spTree>
    <p:extLst>
      <p:ext uri="{BB962C8B-B14F-4D97-AF65-F5344CB8AC3E}">
        <p14:creationId xmlns:p14="http://schemas.microsoft.com/office/powerpoint/2010/main" val="1337571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F59E1-E784-C9A7-E336-7EC997A78CD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7CF5D40-8D28-B7DF-65B3-5B5D87E709F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3314655-F56E-1CCF-84FD-F0DB5E60A1F5}"/>
              </a:ext>
            </a:extLst>
          </p:cNvPr>
          <p:cNvSpPr>
            <a:spLocks noGrp="1"/>
          </p:cNvSpPr>
          <p:nvPr>
            <p:ph type="dt" sz="half" idx="10"/>
          </p:nvPr>
        </p:nvSpPr>
        <p:spPr/>
        <p:txBody>
          <a:bodyPr/>
          <a:lstStyle/>
          <a:p>
            <a:fld id="{DF0D8D4C-2BBA-42A3-B38D-10D63A73245A}" type="datetimeFigureOut">
              <a:rPr lang="nl-NL" smtClean="0"/>
              <a:t>26-9-2025</a:t>
            </a:fld>
            <a:endParaRPr lang="nl-NL"/>
          </a:p>
        </p:txBody>
      </p:sp>
      <p:sp>
        <p:nvSpPr>
          <p:cNvPr id="5" name="Tijdelijke aanduiding voor voettekst 4">
            <a:extLst>
              <a:ext uri="{FF2B5EF4-FFF2-40B4-BE49-F238E27FC236}">
                <a16:creationId xmlns:a16="http://schemas.microsoft.com/office/drawing/2014/main" id="{5F91C004-4C45-9B8E-CD54-E6147A5882E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9B2A96-F74F-3D03-97E1-ECC2B524D1E2}"/>
              </a:ext>
            </a:extLst>
          </p:cNvPr>
          <p:cNvSpPr>
            <a:spLocks noGrp="1"/>
          </p:cNvSpPr>
          <p:nvPr>
            <p:ph type="sldNum" sz="quarter" idx="12"/>
          </p:nvPr>
        </p:nvSpPr>
        <p:spPr/>
        <p:txBody>
          <a:bodyPr/>
          <a:lstStyle/>
          <a:p>
            <a:fld id="{2BC2DD17-CF5E-4F97-958A-28926491B531}" type="slidenum">
              <a:rPr lang="nl-NL" smtClean="0"/>
              <a:t>‹nr.›</a:t>
            </a:fld>
            <a:endParaRPr lang="nl-NL"/>
          </a:p>
        </p:txBody>
      </p:sp>
    </p:spTree>
    <p:extLst>
      <p:ext uri="{BB962C8B-B14F-4D97-AF65-F5344CB8AC3E}">
        <p14:creationId xmlns:p14="http://schemas.microsoft.com/office/powerpoint/2010/main" val="138926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4F40FB4-5A30-AE0F-9662-45AB576AE66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AAAE17D-905A-6646-D0D7-FE25E1565D6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6F401F4-4F55-FA9B-FE01-680CB7499035}"/>
              </a:ext>
            </a:extLst>
          </p:cNvPr>
          <p:cNvSpPr>
            <a:spLocks noGrp="1"/>
          </p:cNvSpPr>
          <p:nvPr>
            <p:ph type="dt" sz="half" idx="10"/>
          </p:nvPr>
        </p:nvSpPr>
        <p:spPr/>
        <p:txBody>
          <a:bodyPr/>
          <a:lstStyle/>
          <a:p>
            <a:fld id="{DF0D8D4C-2BBA-42A3-B38D-10D63A73245A}" type="datetimeFigureOut">
              <a:rPr lang="nl-NL" smtClean="0"/>
              <a:t>26-9-2025</a:t>
            </a:fld>
            <a:endParaRPr lang="nl-NL"/>
          </a:p>
        </p:txBody>
      </p:sp>
      <p:sp>
        <p:nvSpPr>
          <p:cNvPr id="5" name="Tijdelijke aanduiding voor voettekst 4">
            <a:extLst>
              <a:ext uri="{FF2B5EF4-FFF2-40B4-BE49-F238E27FC236}">
                <a16:creationId xmlns:a16="http://schemas.microsoft.com/office/drawing/2014/main" id="{0D85D415-A33E-1CAA-B086-416C8359883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B9FB5E1-A87B-1754-BE3C-10098C0A3B1F}"/>
              </a:ext>
            </a:extLst>
          </p:cNvPr>
          <p:cNvSpPr>
            <a:spLocks noGrp="1"/>
          </p:cNvSpPr>
          <p:nvPr>
            <p:ph type="sldNum" sz="quarter" idx="12"/>
          </p:nvPr>
        </p:nvSpPr>
        <p:spPr/>
        <p:txBody>
          <a:bodyPr/>
          <a:lstStyle/>
          <a:p>
            <a:fld id="{2BC2DD17-CF5E-4F97-958A-28926491B531}" type="slidenum">
              <a:rPr lang="nl-NL" smtClean="0"/>
              <a:t>‹nr.›</a:t>
            </a:fld>
            <a:endParaRPr lang="nl-NL"/>
          </a:p>
        </p:txBody>
      </p:sp>
    </p:spTree>
    <p:extLst>
      <p:ext uri="{BB962C8B-B14F-4D97-AF65-F5344CB8AC3E}">
        <p14:creationId xmlns:p14="http://schemas.microsoft.com/office/powerpoint/2010/main" val="204211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F1FAD-CBEA-107D-481E-4CB2D7F20A2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07386CC-3488-B9CE-1A2B-A736513F60F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488C766-4364-D3D2-5BF0-0A615AEBC72D}"/>
              </a:ext>
            </a:extLst>
          </p:cNvPr>
          <p:cNvSpPr>
            <a:spLocks noGrp="1"/>
          </p:cNvSpPr>
          <p:nvPr>
            <p:ph type="dt" sz="half" idx="10"/>
          </p:nvPr>
        </p:nvSpPr>
        <p:spPr/>
        <p:txBody>
          <a:bodyPr/>
          <a:lstStyle/>
          <a:p>
            <a:fld id="{DF0D8D4C-2BBA-42A3-B38D-10D63A73245A}" type="datetimeFigureOut">
              <a:rPr lang="nl-NL" smtClean="0"/>
              <a:t>26-9-2025</a:t>
            </a:fld>
            <a:endParaRPr lang="nl-NL"/>
          </a:p>
        </p:txBody>
      </p:sp>
      <p:sp>
        <p:nvSpPr>
          <p:cNvPr id="5" name="Tijdelijke aanduiding voor voettekst 4">
            <a:extLst>
              <a:ext uri="{FF2B5EF4-FFF2-40B4-BE49-F238E27FC236}">
                <a16:creationId xmlns:a16="http://schemas.microsoft.com/office/drawing/2014/main" id="{68683D60-CDF3-2DBD-14A1-61C0F083695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6B42344-FE26-FDFA-19C5-38129C870E28}"/>
              </a:ext>
            </a:extLst>
          </p:cNvPr>
          <p:cNvSpPr>
            <a:spLocks noGrp="1"/>
          </p:cNvSpPr>
          <p:nvPr>
            <p:ph type="sldNum" sz="quarter" idx="12"/>
          </p:nvPr>
        </p:nvSpPr>
        <p:spPr/>
        <p:txBody>
          <a:bodyPr/>
          <a:lstStyle/>
          <a:p>
            <a:fld id="{2BC2DD17-CF5E-4F97-958A-28926491B531}" type="slidenum">
              <a:rPr lang="nl-NL" smtClean="0"/>
              <a:t>‹nr.›</a:t>
            </a:fld>
            <a:endParaRPr lang="nl-NL"/>
          </a:p>
        </p:txBody>
      </p:sp>
    </p:spTree>
    <p:extLst>
      <p:ext uri="{BB962C8B-B14F-4D97-AF65-F5344CB8AC3E}">
        <p14:creationId xmlns:p14="http://schemas.microsoft.com/office/powerpoint/2010/main" val="389502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B08CED-FCD6-B377-E438-5945660EAC5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6A6E15F-99EE-3519-2EBC-65D17F6753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62CE7FF-BA81-AA49-FD23-41CB9D790E62}"/>
              </a:ext>
            </a:extLst>
          </p:cNvPr>
          <p:cNvSpPr>
            <a:spLocks noGrp="1"/>
          </p:cNvSpPr>
          <p:nvPr>
            <p:ph type="dt" sz="half" idx="10"/>
          </p:nvPr>
        </p:nvSpPr>
        <p:spPr/>
        <p:txBody>
          <a:bodyPr/>
          <a:lstStyle/>
          <a:p>
            <a:fld id="{DF0D8D4C-2BBA-42A3-B38D-10D63A73245A}" type="datetimeFigureOut">
              <a:rPr lang="nl-NL" smtClean="0"/>
              <a:t>26-9-2025</a:t>
            </a:fld>
            <a:endParaRPr lang="nl-NL"/>
          </a:p>
        </p:txBody>
      </p:sp>
      <p:sp>
        <p:nvSpPr>
          <p:cNvPr id="5" name="Tijdelijke aanduiding voor voettekst 4">
            <a:extLst>
              <a:ext uri="{FF2B5EF4-FFF2-40B4-BE49-F238E27FC236}">
                <a16:creationId xmlns:a16="http://schemas.microsoft.com/office/drawing/2014/main" id="{AB08D1A8-BC5F-C298-230E-09252B09B2E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340CCF5-A035-F7E5-C48E-50FB085BB699}"/>
              </a:ext>
            </a:extLst>
          </p:cNvPr>
          <p:cNvSpPr>
            <a:spLocks noGrp="1"/>
          </p:cNvSpPr>
          <p:nvPr>
            <p:ph type="sldNum" sz="quarter" idx="12"/>
          </p:nvPr>
        </p:nvSpPr>
        <p:spPr/>
        <p:txBody>
          <a:bodyPr/>
          <a:lstStyle/>
          <a:p>
            <a:fld id="{2BC2DD17-CF5E-4F97-958A-28926491B531}" type="slidenum">
              <a:rPr lang="nl-NL" smtClean="0"/>
              <a:t>‹nr.›</a:t>
            </a:fld>
            <a:endParaRPr lang="nl-NL"/>
          </a:p>
        </p:txBody>
      </p:sp>
    </p:spTree>
    <p:extLst>
      <p:ext uri="{BB962C8B-B14F-4D97-AF65-F5344CB8AC3E}">
        <p14:creationId xmlns:p14="http://schemas.microsoft.com/office/powerpoint/2010/main" val="46398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B392D4-4F7E-909E-EFA0-AC8F34C9B84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BCEB9BF-FD57-60B5-028E-1039E050B5E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60E856D-A18B-8C2A-CE9C-0B3EEC1037B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3A65C0B-61B7-EB61-2970-5F901B70F83A}"/>
              </a:ext>
            </a:extLst>
          </p:cNvPr>
          <p:cNvSpPr>
            <a:spLocks noGrp="1"/>
          </p:cNvSpPr>
          <p:nvPr>
            <p:ph type="dt" sz="half" idx="10"/>
          </p:nvPr>
        </p:nvSpPr>
        <p:spPr/>
        <p:txBody>
          <a:bodyPr/>
          <a:lstStyle/>
          <a:p>
            <a:fld id="{DF0D8D4C-2BBA-42A3-B38D-10D63A73245A}" type="datetimeFigureOut">
              <a:rPr lang="nl-NL" smtClean="0"/>
              <a:t>26-9-2025</a:t>
            </a:fld>
            <a:endParaRPr lang="nl-NL"/>
          </a:p>
        </p:txBody>
      </p:sp>
      <p:sp>
        <p:nvSpPr>
          <p:cNvPr id="6" name="Tijdelijke aanduiding voor voettekst 5">
            <a:extLst>
              <a:ext uri="{FF2B5EF4-FFF2-40B4-BE49-F238E27FC236}">
                <a16:creationId xmlns:a16="http://schemas.microsoft.com/office/drawing/2014/main" id="{55BCA200-92C9-7A48-0E61-054A15E4916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A8CF4F0-5DE8-E1B0-BE73-15944200E45A}"/>
              </a:ext>
            </a:extLst>
          </p:cNvPr>
          <p:cNvSpPr>
            <a:spLocks noGrp="1"/>
          </p:cNvSpPr>
          <p:nvPr>
            <p:ph type="sldNum" sz="quarter" idx="12"/>
          </p:nvPr>
        </p:nvSpPr>
        <p:spPr/>
        <p:txBody>
          <a:bodyPr/>
          <a:lstStyle/>
          <a:p>
            <a:fld id="{2BC2DD17-CF5E-4F97-958A-28926491B531}" type="slidenum">
              <a:rPr lang="nl-NL" smtClean="0"/>
              <a:t>‹nr.›</a:t>
            </a:fld>
            <a:endParaRPr lang="nl-NL"/>
          </a:p>
        </p:txBody>
      </p:sp>
    </p:spTree>
    <p:extLst>
      <p:ext uri="{BB962C8B-B14F-4D97-AF65-F5344CB8AC3E}">
        <p14:creationId xmlns:p14="http://schemas.microsoft.com/office/powerpoint/2010/main" val="3587983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EFB531-4DC6-3065-410B-38A555926CC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AE38383-FC86-460F-7F22-0D3B6F51CD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9FAEAF4-CA7C-2C56-6ED8-FC0255C492A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82B9164-9B5C-59D1-82C7-B5E3456D84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ED695F1-7B0F-79BF-DE00-463D0280A40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02647D4-726B-F008-93F5-07BD2C3B3E51}"/>
              </a:ext>
            </a:extLst>
          </p:cNvPr>
          <p:cNvSpPr>
            <a:spLocks noGrp="1"/>
          </p:cNvSpPr>
          <p:nvPr>
            <p:ph type="dt" sz="half" idx="10"/>
          </p:nvPr>
        </p:nvSpPr>
        <p:spPr/>
        <p:txBody>
          <a:bodyPr/>
          <a:lstStyle/>
          <a:p>
            <a:fld id="{DF0D8D4C-2BBA-42A3-B38D-10D63A73245A}" type="datetimeFigureOut">
              <a:rPr lang="nl-NL" smtClean="0"/>
              <a:t>26-9-2025</a:t>
            </a:fld>
            <a:endParaRPr lang="nl-NL"/>
          </a:p>
        </p:txBody>
      </p:sp>
      <p:sp>
        <p:nvSpPr>
          <p:cNvPr id="8" name="Tijdelijke aanduiding voor voettekst 7">
            <a:extLst>
              <a:ext uri="{FF2B5EF4-FFF2-40B4-BE49-F238E27FC236}">
                <a16:creationId xmlns:a16="http://schemas.microsoft.com/office/drawing/2014/main" id="{9D1F0EC7-1CC0-C401-7115-F9008678E21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E7B63B4-6D27-581F-5024-343F9F349D9A}"/>
              </a:ext>
            </a:extLst>
          </p:cNvPr>
          <p:cNvSpPr>
            <a:spLocks noGrp="1"/>
          </p:cNvSpPr>
          <p:nvPr>
            <p:ph type="sldNum" sz="quarter" idx="12"/>
          </p:nvPr>
        </p:nvSpPr>
        <p:spPr/>
        <p:txBody>
          <a:bodyPr/>
          <a:lstStyle/>
          <a:p>
            <a:fld id="{2BC2DD17-CF5E-4F97-958A-28926491B531}" type="slidenum">
              <a:rPr lang="nl-NL" smtClean="0"/>
              <a:t>‹nr.›</a:t>
            </a:fld>
            <a:endParaRPr lang="nl-NL"/>
          </a:p>
        </p:txBody>
      </p:sp>
    </p:spTree>
    <p:extLst>
      <p:ext uri="{BB962C8B-B14F-4D97-AF65-F5344CB8AC3E}">
        <p14:creationId xmlns:p14="http://schemas.microsoft.com/office/powerpoint/2010/main" val="1525121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395663-38D6-A988-9620-DFAEA94EB8F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856D2B8-27D8-050A-3986-B1F2888962AF}"/>
              </a:ext>
            </a:extLst>
          </p:cNvPr>
          <p:cNvSpPr>
            <a:spLocks noGrp="1"/>
          </p:cNvSpPr>
          <p:nvPr>
            <p:ph type="dt" sz="half" idx="10"/>
          </p:nvPr>
        </p:nvSpPr>
        <p:spPr/>
        <p:txBody>
          <a:bodyPr/>
          <a:lstStyle/>
          <a:p>
            <a:fld id="{DF0D8D4C-2BBA-42A3-B38D-10D63A73245A}" type="datetimeFigureOut">
              <a:rPr lang="nl-NL" smtClean="0"/>
              <a:t>26-9-2025</a:t>
            </a:fld>
            <a:endParaRPr lang="nl-NL"/>
          </a:p>
        </p:txBody>
      </p:sp>
      <p:sp>
        <p:nvSpPr>
          <p:cNvPr id="4" name="Tijdelijke aanduiding voor voettekst 3">
            <a:extLst>
              <a:ext uri="{FF2B5EF4-FFF2-40B4-BE49-F238E27FC236}">
                <a16:creationId xmlns:a16="http://schemas.microsoft.com/office/drawing/2014/main" id="{7D8342F9-1504-3550-9BB2-3520D6A64DF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928D3DB-4B06-13E6-AD9C-B2875D51BA24}"/>
              </a:ext>
            </a:extLst>
          </p:cNvPr>
          <p:cNvSpPr>
            <a:spLocks noGrp="1"/>
          </p:cNvSpPr>
          <p:nvPr>
            <p:ph type="sldNum" sz="quarter" idx="12"/>
          </p:nvPr>
        </p:nvSpPr>
        <p:spPr/>
        <p:txBody>
          <a:bodyPr/>
          <a:lstStyle/>
          <a:p>
            <a:fld id="{2BC2DD17-CF5E-4F97-958A-28926491B531}" type="slidenum">
              <a:rPr lang="nl-NL" smtClean="0"/>
              <a:t>‹nr.›</a:t>
            </a:fld>
            <a:endParaRPr lang="nl-NL"/>
          </a:p>
        </p:txBody>
      </p:sp>
    </p:spTree>
    <p:extLst>
      <p:ext uri="{BB962C8B-B14F-4D97-AF65-F5344CB8AC3E}">
        <p14:creationId xmlns:p14="http://schemas.microsoft.com/office/powerpoint/2010/main" val="16904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4CB49F3-A2AE-0F4A-25DC-4213D7E133D9}"/>
              </a:ext>
            </a:extLst>
          </p:cNvPr>
          <p:cNvSpPr>
            <a:spLocks noGrp="1"/>
          </p:cNvSpPr>
          <p:nvPr>
            <p:ph type="dt" sz="half" idx="10"/>
          </p:nvPr>
        </p:nvSpPr>
        <p:spPr/>
        <p:txBody>
          <a:bodyPr/>
          <a:lstStyle/>
          <a:p>
            <a:fld id="{DF0D8D4C-2BBA-42A3-B38D-10D63A73245A}" type="datetimeFigureOut">
              <a:rPr lang="nl-NL" smtClean="0"/>
              <a:t>26-9-2025</a:t>
            </a:fld>
            <a:endParaRPr lang="nl-NL"/>
          </a:p>
        </p:txBody>
      </p:sp>
      <p:sp>
        <p:nvSpPr>
          <p:cNvPr id="3" name="Tijdelijke aanduiding voor voettekst 2">
            <a:extLst>
              <a:ext uri="{FF2B5EF4-FFF2-40B4-BE49-F238E27FC236}">
                <a16:creationId xmlns:a16="http://schemas.microsoft.com/office/drawing/2014/main" id="{03B92EEC-EB81-C44A-BA2D-486EA04F610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E993563-4D4C-F5F1-6F27-B343B18CF201}"/>
              </a:ext>
            </a:extLst>
          </p:cNvPr>
          <p:cNvSpPr>
            <a:spLocks noGrp="1"/>
          </p:cNvSpPr>
          <p:nvPr>
            <p:ph type="sldNum" sz="quarter" idx="12"/>
          </p:nvPr>
        </p:nvSpPr>
        <p:spPr/>
        <p:txBody>
          <a:bodyPr/>
          <a:lstStyle/>
          <a:p>
            <a:fld id="{2BC2DD17-CF5E-4F97-958A-28926491B531}" type="slidenum">
              <a:rPr lang="nl-NL" smtClean="0"/>
              <a:t>‹nr.›</a:t>
            </a:fld>
            <a:endParaRPr lang="nl-NL"/>
          </a:p>
        </p:txBody>
      </p:sp>
    </p:spTree>
    <p:extLst>
      <p:ext uri="{BB962C8B-B14F-4D97-AF65-F5344CB8AC3E}">
        <p14:creationId xmlns:p14="http://schemas.microsoft.com/office/powerpoint/2010/main" val="3261880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39DFE9-CD2D-681A-4214-CB42A1399D2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B1510D3-3BB9-8FCD-CD53-EB794E1806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6715448-4BD6-87AC-4506-6B4A790AD0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4111AA4-485B-E14D-A554-CB853A6F80C6}"/>
              </a:ext>
            </a:extLst>
          </p:cNvPr>
          <p:cNvSpPr>
            <a:spLocks noGrp="1"/>
          </p:cNvSpPr>
          <p:nvPr>
            <p:ph type="dt" sz="half" idx="10"/>
          </p:nvPr>
        </p:nvSpPr>
        <p:spPr/>
        <p:txBody>
          <a:bodyPr/>
          <a:lstStyle/>
          <a:p>
            <a:fld id="{DF0D8D4C-2BBA-42A3-B38D-10D63A73245A}" type="datetimeFigureOut">
              <a:rPr lang="nl-NL" smtClean="0"/>
              <a:t>26-9-2025</a:t>
            </a:fld>
            <a:endParaRPr lang="nl-NL"/>
          </a:p>
        </p:txBody>
      </p:sp>
      <p:sp>
        <p:nvSpPr>
          <p:cNvPr id="6" name="Tijdelijke aanduiding voor voettekst 5">
            <a:extLst>
              <a:ext uri="{FF2B5EF4-FFF2-40B4-BE49-F238E27FC236}">
                <a16:creationId xmlns:a16="http://schemas.microsoft.com/office/drawing/2014/main" id="{4B3F2316-D5CE-5E63-6E37-01C1BDDD77E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25051EE-D07F-16BB-D7B2-85601E21FBD6}"/>
              </a:ext>
            </a:extLst>
          </p:cNvPr>
          <p:cNvSpPr>
            <a:spLocks noGrp="1"/>
          </p:cNvSpPr>
          <p:nvPr>
            <p:ph type="sldNum" sz="quarter" idx="12"/>
          </p:nvPr>
        </p:nvSpPr>
        <p:spPr/>
        <p:txBody>
          <a:bodyPr/>
          <a:lstStyle/>
          <a:p>
            <a:fld id="{2BC2DD17-CF5E-4F97-958A-28926491B531}" type="slidenum">
              <a:rPr lang="nl-NL" smtClean="0"/>
              <a:t>‹nr.›</a:t>
            </a:fld>
            <a:endParaRPr lang="nl-NL"/>
          </a:p>
        </p:txBody>
      </p:sp>
    </p:spTree>
    <p:extLst>
      <p:ext uri="{BB962C8B-B14F-4D97-AF65-F5344CB8AC3E}">
        <p14:creationId xmlns:p14="http://schemas.microsoft.com/office/powerpoint/2010/main" val="1883432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1F85B6-EAD9-136F-7482-7D85E8BF9E8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E21BB68-4417-8085-7D91-11F95D668D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C041C67-5189-C589-7842-1A1C8B2A1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4A28DBC-9D2E-1F02-1326-1E999023BB10}"/>
              </a:ext>
            </a:extLst>
          </p:cNvPr>
          <p:cNvSpPr>
            <a:spLocks noGrp="1"/>
          </p:cNvSpPr>
          <p:nvPr>
            <p:ph type="dt" sz="half" idx="10"/>
          </p:nvPr>
        </p:nvSpPr>
        <p:spPr/>
        <p:txBody>
          <a:bodyPr/>
          <a:lstStyle/>
          <a:p>
            <a:fld id="{DF0D8D4C-2BBA-42A3-B38D-10D63A73245A}" type="datetimeFigureOut">
              <a:rPr lang="nl-NL" smtClean="0"/>
              <a:t>26-9-2025</a:t>
            </a:fld>
            <a:endParaRPr lang="nl-NL"/>
          </a:p>
        </p:txBody>
      </p:sp>
      <p:sp>
        <p:nvSpPr>
          <p:cNvPr id="6" name="Tijdelijke aanduiding voor voettekst 5">
            <a:extLst>
              <a:ext uri="{FF2B5EF4-FFF2-40B4-BE49-F238E27FC236}">
                <a16:creationId xmlns:a16="http://schemas.microsoft.com/office/drawing/2014/main" id="{E4D3CF97-D512-C5F3-44B2-DF1BACB6EDC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3E279B3-9C71-8351-59D8-7A78F68C1079}"/>
              </a:ext>
            </a:extLst>
          </p:cNvPr>
          <p:cNvSpPr>
            <a:spLocks noGrp="1"/>
          </p:cNvSpPr>
          <p:nvPr>
            <p:ph type="sldNum" sz="quarter" idx="12"/>
          </p:nvPr>
        </p:nvSpPr>
        <p:spPr/>
        <p:txBody>
          <a:bodyPr/>
          <a:lstStyle/>
          <a:p>
            <a:fld id="{2BC2DD17-CF5E-4F97-958A-28926491B531}" type="slidenum">
              <a:rPr lang="nl-NL" smtClean="0"/>
              <a:t>‹nr.›</a:t>
            </a:fld>
            <a:endParaRPr lang="nl-NL"/>
          </a:p>
        </p:txBody>
      </p:sp>
    </p:spTree>
    <p:extLst>
      <p:ext uri="{BB962C8B-B14F-4D97-AF65-F5344CB8AC3E}">
        <p14:creationId xmlns:p14="http://schemas.microsoft.com/office/powerpoint/2010/main" val="1974211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CE275FB-6A08-643C-FC65-6AAD511602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EC3FFAA-FB6B-6DE7-9551-44C8385388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CE39614-7D0C-3A5D-11C2-C676992040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F0D8D4C-2BBA-42A3-B38D-10D63A73245A}" type="datetimeFigureOut">
              <a:rPr lang="nl-NL" smtClean="0"/>
              <a:t>26-9-2025</a:t>
            </a:fld>
            <a:endParaRPr lang="nl-NL"/>
          </a:p>
        </p:txBody>
      </p:sp>
      <p:sp>
        <p:nvSpPr>
          <p:cNvPr id="5" name="Tijdelijke aanduiding voor voettekst 4">
            <a:extLst>
              <a:ext uri="{FF2B5EF4-FFF2-40B4-BE49-F238E27FC236}">
                <a16:creationId xmlns:a16="http://schemas.microsoft.com/office/drawing/2014/main" id="{9095A6D3-CF0D-2E77-0711-4944BC152F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F756F7FA-8F28-3779-FEC8-D1AA1EB0ED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BC2DD17-CF5E-4F97-958A-28926491B531}" type="slidenum">
              <a:rPr lang="nl-NL" smtClean="0"/>
              <a:t>‹nr.›</a:t>
            </a:fld>
            <a:endParaRPr lang="nl-NL"/>
          </a:p>
        </p:txBody>
      </p:sp>
    </p:spTree>
    <p:extLst>
      <p:ext uri="{BB962C8B-B14F-4D97-AF65-F5344CB8AC3E}">
        <p14:creationId xmlns:p14="http://schemas.microsoft.com/office/powerpoint/2010/main" val="3470680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egionaalarchieftilburg.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regionaalarchieftilburg.n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transkribus.org/nl" TargetMode="External"/><Relationship Id="rId5" Type="http://schemas.openxmlformats.org/officeDocument/2006/relationships/image" Target="../media/image5.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hyperlink" Target="https://www.regionaalarchieftilburg.n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regionaalarchieftilburg.nl/" TargetMode="External"/><Relationship Id="rId5" Type="http://schemas.openxmlformats.org/officeDocument/2006/relationships/image" Target="../media/image15.png"/><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app.transkribus.org/nld/sites/jacob"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regionaalarchieftilburg.n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transkribus.org/nl"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regionaalarchieftilburg.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regionaalarchieftilburg.n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atstaatdaer.nl/oefenen/complete-teksten" TargetMode="External"/><Relationship Id="rId3" Type="http://schemas.openxmlformats.org/officeDocument/2006/relationships/image" Target="../media/image3.jpeg"/><Relationship Id="rId7" Type="http://schemas.openxmlformats.org/officeDocument/2006/relationships/hyperlink" Target="https://watstaatdaer.nl/oefenen/woorden-afkortingen/19e-eeuwse-woorden-1#clos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atstaatdaer.nl/oefenen/letters-cijfers/19e-eeuwse-letters" TargetMode="External"/><Relationship Id="rId5" Type="http://schemas.openxmlformats.org/officeDocument/2006/relationships/image" Target="../media/image1.png"/><Relationship Id="rId4" Type="http://schemas.openxmlformats.org/officeDocument/2006/relationships/hyperlink" Target="https://www.regionaalarchieftilburg.n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regionaalarchieftilburg.n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regionaalarchieftilburg.nl/"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regionaalarchieftilburg.n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regionaalarchieftilburg.nl/" TargetMode="External"/><Relationship Id="rId1" Type="http://schemas.openxmlformats.org/officeDocument/2006/relationships/slideLayout" Target="../slideLayouts/slideLayout2.xml"/><Relationship Id="rId4" Type="http://schemas.openxmlformats.org/officeDocument/2006/relationships/hyperlink" Target="http://www.watstaatdaer.n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regionaalarchieftilburg.n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F33D87E-DD2F-3E76-B28C-0BC9723D7432}"/>
              </a:ext>
            </a:extLst>
          </p:cNvPr>
          <p:cNvSpPr>
            <a:spLocks noGrp="1"/>
          </p:cNvSpPr>
          <p:nvPr>
            <p:ph type="ctrTitle"/>
          </p:nvPr>
        </p:nvSpPr>
        <p:spPr>
          <a:xfrm>
            <a:off x="838199" y="1093788"/>
            <a:ext cx="10506455" cy="2967208"/>
          </a:xfrm>
        </p:spPr>
        <p:txBody>
          <a:bodyPr>
            <a:normAutofit/>
          </a:bodyPr>
          <a:lstStyle/>
          <a:p>
            <a:pPr algn="l"/>
            <a:r>
              <a:rPr lang="nl-NL" sz="6800" dirty="0"/>
              <a:t>Hulp bij het ontcijferen van oude handschriften</a:t>
            </a:r>
            <a:br>
              <a:rPr lang="nl-NL" sz="6800" dirty="0"/>
            </a:br>
            <a:endParaRPr lang="nl-NL" sz="6800" dirty="0"/>
          </a:p>
        </p:txBody>
      </p:sp>
      <p:sp>
        <p:nvSpPr>
          <p:cNvPr id="6" name="Ondertitel 5">
            <a:extLst>
              <a:ext uri="{FF2B5EF4-FFF2-40B4-BE49-F238E27FC236}">
                <a16:creationId xmlns:a16="http://schemas.microsoft.com/office/drawing/2014/main" id="{C494B5DB-8B99-0DFF-B3F5-D817EE45F206}"/>
              </a:ext>
            </a:extLst>
          </p:cNvPr>
          <p:cNvSpPr>
            <a:spLocks noGrp="1"/>
          </p:cNvSpPr>
          <p:nvPr>
            <p:ph type="subTitle" idx="1"/>
          </p:nvPr>
        </p:nvSpPr>
        <p:spPr>
          <a:xfrm>
            <a:off x="7400924" y="4619624"/>
            <a:ext cx="3946779" cy="1038225"/>
          </a:xfrm>
        </p:spPr>
        <p:txBody>
          <a:bodyPr>
            <a:normAutofit/>
          </a:bodyPr>
          <a:lstStyle/>
          <a:p>
            <a:pPr algn="r"/>
            <a:r>
              <a:rPr lang="nl-NL" dirty="0"/>
              <a:t>Gena Lemmens</a:t>
            </a:r>
          </a:p>
        </p:txBody>
      </p:sp>
      <p:sp>
        <p:nvSpPr>
          <p:cNvPr id="45" name="Rectangle 44">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7" name="Rectangle 46">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Afbeelding 2" descr="Afbeelding met cirkel, Graphics, Kleurrijkheid, patroon&#10;&#10;Automatisch gegenereerde beschrijving">
            <a:hlinkClick r:id="rId3"/>
            <a:extLst>
              <a:ext uri="{FF2B5EF4-FFF2-40B4-BE49-F238E27FC236}">
                <a16:creationId xmlns:a16="http://schemas.microsoft.com/office/drawing/2014/main" id="{BD48F4EC-4AD6-97D1-F66E-A9BC30116C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9715" y="307621"/>
            <a:ext cx="710952" cy="710952"/>
          </a:xfrm>
          <a:prstGeom prst="rect">
            <a:avLst/>
          </a:prstGeom>
        </p:spPr>
      </p:pic>
    </p:spTree>
    <p:extLst>
      <p:ext uri="{BB962C8B-B14F-4D97-AF65-F5344CB8AC3E}">
        <p14:creationId xmlns:p14="http://schemas.microsoft.com/office/powerpoint/2010/main" val="2416293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cirkel, Graphics, Kleurrijkheid, patroon&#10;&#10;Automatisch gegenereerde beschrijving">
            <a:hlinkClick r:id="rId3"/>
            <a:extLst>
              <a:ext uri="{FF2B5EF4-FFF2-40B4-BE49-F238E27FC236}">
                <a16:creationId xmlns:a16="http://schemas.microsoft.com/office/drawing/2014/main" id="{F1F16857-8F25-30B2-EC8B-0BB4CFD167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9715" y="307621"/>
            <a:ext cx="710952" cy="710952"/>
          </a:xfrm>
          <a:prstGeom prst="rect">
            <a:avLst/>
          </a:prstGeom>
        </p:spPr>
      </p:pic>
      <p:pic>
        <p:nvPicPr>
          <p:cNvPr id="3" name="Afbeelding 2">
            <a:extLst>
              <a:ext uri="{FF2B5EF4-FFF2-40B4-BE49-F238E27FC236}">
                <a16:creationId xmlns:a16="http://schemas.microsoft.com/office/drawing/2014/main" id="{7FFCB81F-C8DE-6D51-BC1F-E8CB5C6F309D}"/>
              </a:ext>
            </a:extLst>
          </p:cNvPr>
          <p:cNvPicPr>
            <a:picLocks noChangeAspect="1"/>
          </p:cNvPicPr>
          <p:nvPr/>
        </p:nvPicPr>
        <p:blipFill>
          <a:blip r:embed="rId5"/>
          <a:stretch>
            <a:fillRect/>
          </a:stretch>
        </p:blipFill>
        <p:spPr>
          <a:xfrm>
            <a:off x="713821" y="0"/>
            <a:ext cx="9929027" cy="6858000"/>
          </a:xfrm>
          <a:prstGeom prst="rect">
            <a:avLst/>
          </a:prstGeom>
        </p:spPr>
      </p:pic>
      <p:sp>
        <p:nvSpPr>
          <p:cNvPr id="9" name="Actieknop: Leeg 8">
            <a:hlinkClick r:id="rId6" highlightClick="1"/>
            <a:extLst>
              <a:ext uri="{FF2B5EF4-FFF2-40B4-BE49-F238E27FC236}">
                <a16:creationId xmlns:a16="http://schemas.microsoft.com/office/drawing/2014/main" id="{D580861F-6CC8-D9F5-AB9C-0A37606DBBFE}"/>
              </a:ext>
            </a:extLst>
          </p:cNvPr>
          <p:cNvSpPr/>
          <p:nvPr/>
        </p:nvSpPr>
        <p:spPr>
          <a:xfrm>
            <a:off x="966952" y="588579"/>
            <a:ext cx="9438289" cy="5654566"/>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27000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I: technische (on)mogelijkheden | MT Integraal">
            <a:extLst>
              <a:ext uri="{FF2B5EF4-FFF2-40B4-BE49-F238E27FC236}">
                <a16:creationId xmlns:a16="http://schemas.microsoft.com/office/drawing/2014/main" id="{3D53B562-E258-835F-0EF2-3EE05EE1C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8"/>
            <a:ext cx="12189848" cy="685920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079534FD-F806-A79C-5876-E820246F376E}"/>
              </a:ext>
            </a:extLst>
          </p:cNvPr>
          <p:cNvSpPr txBox="1"/>
          <p:nvPr/>
        </p:nvSpPr>
        <p:spPr>
          <a:xfrm>
            <a:off x="8649970" y="855980"/>
            <a:ext cx="3172684" cy="2585323"/>
          </a:xfrm>
          <a:prstGeom prst="rect">
            <a:avLst/>
          </a:prstGeom>
          <a:noFill/>
        </p:spPr>
        <p:txBody>
          <a:bodyPr wrap="square" rtlCol="0">
            <a:spAutoFit/>
          </a:bodyPr>
          <a:lstStyle/>
          <a:p>
            <a:r>
              <a:rPr lang="nl-NL" sz="5400" dirty="0">
                <a:solidFill>
                  <a:schemeClr val="bg1"/>
                </a:solidFill>
                <a:latin typeface="Agency FB" panose="020B0503020202020204" pitchFamily="34" charset="0"/>
              </a:rPr>
              <a:t>Wat is Kunstmatige Intelligentie?</a:t>
            </a:r>
            <a:endParaRPr lang="nl-NL" sz="1600"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1411185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5B2AA6-9D50-A71D-4E6B-BD0476480850}"/>
              </a:ext>
            </a:extLst>
          </p:cNvPr>
          <p:cNvSpPr>
            <a:spLocks noGrp="1"/>
          </p:cNvSpPr>
          <p:nvPr>
            <p:ph type="title"/>
          </p:nvPr>
        </p:nvSpPr>
        <p:spPr>
          <a:xfrm>
            <a:off x="838200" y="511939"/>
            <a:ext cx="10515600" cy="1325563"/>
          </a:xfrm>
        </p:spPr>
        <p:txBody>
          <a:bodyPr/>
          <a:lstStyle/>
          <a:p>
            <a:r>
              <a:rPr lang="nl-NL" dirty="0" err="1"/>
              <a:t>Handwritten</a:t>
            </a:r>
            <a:r>
              <a:rPr lang="nl-NL" dirty="0"/>
              <a:t> </a:t>
            </a:r>
            <a:r>
              <a:rPr lang="nl-NL" dirty="0" err="1"/>
              <a:t>Text</a:t>
            </a:r>
            <a:r>
              <a:rPr lang="nl-NL" dirty="0"/>
              <a:t> </a:t>
            </a:r>
            <a:r>
              <a:rPr lang="nl-NL" dirty="0" err="1"/>
              <a:t>Recognition</a:t>
            </a:r>
            <a:r>
              <a:rPr lang="nl-NL" dirty="0"/>
              <a:t> (HTR)</a:t>
            </a:r>
          </a:p>
        </p:txBody>
      </p:sp>
      <p:grpSp>
        <p:nvGrpSpPr>
          <p:cNvPr id="17" name="Groep 16">
            <a:extLst>
              <a:ext uri="{FF2B5EF4-FFF2-40B4-BE49-F238E27FC236}">
                <a16:creationId xmlns:a16="http://schemas.microsoft.com/office/drawing/2014/main" id="{4FA2F1BB-5C15-2C26-5539-7E85D0318CAC}"/>
              </a:ext>
            </a:extLst>
          </p:cNvPr>
          <p:cNvGrpSpPr/>
          <p:nvPr/>
        </p:nvGrpSpPr>
        <p:grpSpPr>
          <a:xfrm>
            <a:off x="1247885" y="2624854"/>
            <a:ext cx="9696229" cy="2944788"/>
            <a:chOff x="1173214" y="2289188"/>
            <a:chExt cx="9696229" cy="2944788"/>
          </a:xfrm>
        </p:grpSpPr>
        <p:grpSp>
          <p:nvGrpSpPr>
            <p:cNvPr id="15" name="Groep 14">
              <a:extLst>
                <a:ext uri="{FF2B5EF4-FFF2-40B4-BE49-F238E27FC236}">
                  <a16:creationId xmlns:a16="http://schemas.microsoft.com/office/drawing/2014/main" id="{A7DFBBBA-C916-6D4B-5D27-86AC0436398D}"/>
                </a:ext>
              </a:extLst>
            </p:cNvPr>
            <p:cNvGrpSpPr/>
            <p:nvPr/>
          </p:nvGrpSpPr>
          <p:grpSpPr>
            <a:xfrm>
              <a:off x="1173214" y="2289188"/>
              <a:ext cx="9224256" cy="2944788"/>
              <a:chOff x="679415" y="2474383"/>
              <a:chExt cx="9224256" cy="2944788"/>
            </a:xfrm>
          </p:grpSpPr>
          <p:pic>
            <p:nvPicPr>
              <p:cNvPr id="12" name="Google Shape;314;p20">
                <a:extLst>
                  <a:ext uri="{FF2B5EF4-FFF2-40B4-BE49-F238E27FC236}">
                    <a16:creationId xmlns:a16="http://schemas.microsoft.com/office/drawing/2014/main" id="{0216E3E6-1D72-C907-4C37-69C0614F0D32}"/>
                  </a:ext>
                </a:extLst>
              </p:cNvPr>
              <p:cNvPicPr preferRelativeResize="0">
                <a:picLocks noChangeAspect="1"/>
              </p:cNvPicPr>
              <p:nvPr/>
            </p:nvPicPr>
            <p:blipFill rotWithShape="1">
              <a:blip r:embed="rId3">
                <a:alphaModFix/>
              </a:blip>
              <a:srcRect/>
              <a:stretch/>
            </p:blipFill>
            <p:spPr>
              <a:xfrm rot="391117">
                <a:off x="1651374" y="3431189"/>
                <a:ext cx="2115149" cy="1987982"/>
              </a:xfrm>
              <a:prstGeom prst="rect">
                <a:avLst/>
              </a:prstGeom>
              <a:noFill/>
              <a:ln>
                <a:noFill/>
              </a:ln>
            </p:spPr>
          </p:pic>
          <p:grpSp>
            <p:nvGrpSpPr>
              <p:cNvPr id="10" name="Groep 9">
                <a:extLst>
                  <a:ext uri="{FF2B5EF4-FFF2-40B4-BE49-F238E27FC236}">
                    <a16:creationId xmlns:a16="http://schemas.microsoft.com/office/drawing/2014/main" id="{5959BB2B-00D8-7FC1-0E15-EF7E720A7690}"/>
                  </a:ext>
                </a:extLst>
              </p:cNvPr>
              <p:cNvGrpSpPr>
                <a:grpSpLocks noChangeAspect="1"/>
              </p:cNvGrpSpPr>
              <p:nvPr/>
            </p:nvGrpSpPr>
            <p:grpSpPr>
              <a:xfrm>
                <a:off x="679415" y="2474383"/>
                <a:ext cx="9224256" cy="2743526"/>
                <a:chOff x="1232677" y="2331053"/>
                <a:chExt cx="5512026" cy="1639416"/>
              </a:xfrm>
            </p:grpSpPr>
            <p:sp>
              <p:nvSpPr>
                <p:cNvPr id="4" name="Google Shape;348;p23">
                  <a:extLst>
                    <a:ext uri="{FF2B5EF4-FFF2-40B4-BE49-F238E27FC236}">
                      <a16:creationId xmlns:a16="http://schemas.microsoft.com/office/drawing/2014/main" id="{9DECC62B-5FA2-82A8-26F0-30C51691AB52}"/>
                    </a:ext>
                  </a:extLst>
                </p:cNvPr>
                <p:cNvSpPr/>
                <p:nvPr/>
              </p:nvSpPr>
              <p:spPr>
                <a:xfrm>
                  <a:off x="3212356" y="3083883"/>
                  <a:ext cx="171000" cy="464100"/>
                </a:xfrm>
                <a:prstGeom prst="chevron">
                  <a:avLst>
                    <a:gd name="adj" fmla="val 50000"/>
                  </a:avLst>
                </a:prstGeom>
                <a:solidFill>
                  <a:srgbClr val="1930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5" name="Google Shape;349;p23">
                  <a:extLst>
                    <a:ext uri="{FF2B5EF4-FFF2-40B4-BE49-F238E27FC236}">
                      <a16:creationId xmlns:a16="http://schemas.microsoft.com/office/drawing/2014/main" id="{5EE51AC6-AA23-F529-3087-A3CF39BECB78}"/>
                    </a:ext>
                  </a:extLst>
                </p:cNvPr>
                <p:cNvSpPr/>
                <p:nvPr/>
              </p:nvSpPr>
              <p:spPr>
                <a:xfrm>
                  <a:off x="5156425" y="3083883"/>
                  <a:ext cx="171000" cy="464100"/>
                </a:xfrm>
                <a:prstGeom prst="chevron">
                  <a:avLst>
                    <a:gd name="adj" fmla="val 50000"/>
                  </a:avLst>
                </a:prstGeom>
                <a:solidFill>
                  <a:srgbClr val="1930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pic>
              <p:nvPicPr>
                <p:cNvPr id="7" name="Google Shape;352;p23">
                  <a:extLst>
                    <a:ext uri="{FF2B5EF4-FFF2-40B4-BE49-F238E27FC236}">
                      <a16:creationId xmlns:a16="http://schemas.microsoft.com/office/drawing/2014/main" id="{C395DB39-80D2-E05A-FE6E-5D0D8B9C7145}"/>
                    </a:ext>
                  </a:extLst>
                </p:cNvPr>
                <p:cNvPicPr preferRelativeResize="0">
                  <a:picLocks noChangeAspect="1"/>
                </p:cNvPicPr>
                <p:nvPr/>
              </p:nvPicPr>
              <p:blipFill rotWithShape="1">
                <a:blip r:embed="rId4">
                  <a:alphaModFix/>
                </a:blip>
                <a:srcRect/>
                <a:stretch/>
              </p:blipFill>
              <p:spPr>
                <a:xfrm>
                  <a:off x="3473855" y="2480422"/>
                  <a:ext cx="1439961" cy="1490047"/>
                </a:xfrm>
                <a:prstGeom prst="rect">
                  <a:avLst/>
                </a:prstGeom>
                <a:noFill/>
                <a:ln>
                  <a:noFill/>
                </a:ln>
              </p:spPr>
            </p:pic>
            <p:pic>
              <p:nvPicPr>
                <p:cNvPr id="8" name="Google Shape;353;p23">
                  <a:extLst>
                    <a:ext uri="{FF2B5EF4-FFF2-40B4-BE49-F238E27FC236}">
                      <a16:creationId xmlns:a16="http://schemas.microsoft.com/office/drawing/2014/main" id="{DB2EE479-9504-CAEC-D279-0B3277897621}"/>
                    </a:ext>
                  </a:extLst>
                </p:cNvPr>
                <p:cNvPicPr preferRelativeResize="0"/>
                <p:nvPr/>
              </p:nvPicPr>
              <p:blipFill rotWithShape="1">
                <a:blip r:embed="rId5">
                  <a:alphaModFix/>
                </a:blip>
                <a:srcRect/>
                <a:stretch/>
              </p:blipFill>
              <p:spPr>
                <a:xfrm>
                  <a:off x="5547161" y="2331053"/>
                  <a:ext cx="1197542" cy="1239195"/>
                </a:xfrm>
                <a:prstGeom prst="rect">
                  <a:avLst/>
                </a:prstGeom>
                <a:noFill/>
                <a:ln>
                  <a:noFill/>
                </a:ln>
              </p:spPr>
            </p:pic>
            <p:pic>
              <p:nvPicPr>
                <p:cNvPr id="6" name="Google Shape;351;p23">
                  <a:extLst>
                    <a:ext uri="{FF2B5EF4-FFF2-40B4-BE49-F238E27FC236}">
                      <a16:creationId xmlns:a16="http://schemas.microsoft.com/office/drawing/2014/main" id="{0C5772ED-6524-A3AA-E059-DA092F75056A}"/>
                    </a:ext>
                  </a:extLst>
                </p:cNvPr>
                <p:cNvPicPr preferRelativeResize="0"/>
                <p:nvPr/>
              </p:nvPicPr>
              <p:blipFill rotWithShape="1">
                <a:blip r:embed="rId6">
                  <a:alphaModFix/>
                </a:blip>
                <a:srcRect/>
                <a:stretch/>
              </p:blipFill>
              <p:spPr>
                <a:xfrm>
                  <a:off x="1232677" y="2331053"/>
                  <a:ext cx="1253415" cy="1297014"/>
                </a:xfrm>
                <a:prstGeom prst="rect">
                  <a:avLst/>
                </a:prstGeom>
                <a:noFill/>
                <a:ln>
                  <a:noFill/>
                </a:ln>
              </p:spPr>
            </p:pic>
          </p:grpSp>
          <p:pic>
            <p:nvPicPr>
              <p:cNvPr id="14" name="Afbeelding 13">
                <a:extLst>
                  <a:ext uri="{FF2B5EF4-FFF2-40B4-BE49-F238E27FC236}">
                    <a16:creationId xmlns:a16="http://schemas.microsoft.com/office/drawing/2014/main" id="{39460DA8-32C0-6418-7C12-4DE2E30B4DE2}"/>
                  </a:ext>
                </a:extLst>
              </p:cNvPr>
              <p:cNvPicPr>
                <a:picLocks noChangeAspect="1"/>
              </p:cNvPicPr>
              <p:nvPr/>
            </p:nvPicPr>
            <p:blipFill>
              <a:blip r:embed="rId7"/>
              <a:stretch>
                <a:fillRect/>
              </a:stretch>
            </p:blipFill>
            <p:spPr>
              <a:xfrm>
                <a:off x="1425532" y="4660232"/>
                <a:ext cx="466725" cy="428625"/>
              </a:xfrm>
              <a:prstGeom prst="rect">
                <a:avLst/>
              </a:prstGeom>
            </p:spPr>
          </p:pic>
        </p:grpSp>
        <p:pic>
          <p:nvPicPr>
            <p:cNvPr id="16" name="Google Shape;367;p24">
              <a:extLst>
                <a:ext uri="{FF2B5EF4-FFF2-40B4-BE49-F238E27FC236}">
                  <a16:creationId xmlns:a16="http://schemas.microsoft.com/office/drawing/2014/main" id="{CA83CEBA-CB5E-1B5C-723B-E6C23B24DC14}"/>
                </a:ext>
              </a:extLst>
            </p:cNvPr>
            <p:cNvPicPr preferRelativeResize="0">
              <a:picLocks noChangeAspect="1"/>
            </p:cNvPicPr>
            <p:nvPr/>
          </p:nvPicPr>
          <p:blipFill rotWithShape="1">
            <a:blip r:embed="rId8">
              <a:alphaModFix/>
            </a:blip>
            <a:srcRect/>
            <a:stretch/>
          </p:blipFill>
          <p:spPr>
            <a:xfrm rot="320948">
              <a:off x="9069349" y="3199028"/>
              <a:ext cx="1800094" cy="1798408"/>
            </a:xfrm>
            <a:prstGeom prst="rect">
              <a:avLst/>
            </a:prstGeom>
            <a:noFill/>
            <a:ln>
              <a:noFill/>
            </a:ln>
          </p:spPr>
        </p:pic>
      </p:grpSp>
      <p:pic>
        <p:nvPicPr>
          <p:cNvPr id="3" name="Afbeelding 2" descr="Afbeelding met cirkel, Graphics, Kleurrijkheid, patroon&#10;&#10;Automatisch gegenereerde beschrijving">
            <a:hlinkClick r:id="rId9"/>
            <a:extLst>
              <a:ext uri="{FF2B5EF4-FFF2-40B4-BE49-F238E27FC236}">
                <a16:creationId xmlns:a16="http://schemas.microsoft.com/office/drawing/2014/main" id="{60F1B683-0070-E752-F808-B88243B1881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49715" y="307621"/>
            <a:ext cx="710952" cy="710952"/>
          </a:xfrm>
          <a:prstGeom prst="rect">
            <a:avLst/>
          </a:prstGeom>
        </p:spPr>
      </p:pic>
    </p:spTree>
    <p:extLst>
      <p:ext uri="{BB962C8B-B14F-4D97-AF65-F5344CB8AC3E}">
        <p14:creationId xmlns:p14="http://schemas.microsoft.com/office/powerpoint/2010/main" val="2643654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07EF143-E0E1-4371-0299-B64BF75E6D45}"/>
              </a:ext>
            </a:extLst>
          </p:cNvPr>
          <p:cNvSpPr>
            <a:spLocks noGrp="1"/>
          </p:cNvSpPr>
          <p:nvPr>
            <p:ph type="title"/>
          </p:nvPr>
        </p:nvSpPr>
        <p:spPr>
          <a:xfrm>
            <a:off x="6574282" y="3032175"/>
            <a:ext cx="4805996" cy="781696"/>
          </a:xfrm>
        </p:spPr>
        <p:txBody>
          <a:bodyPr vert="horz" lIns="91440" tIns="45720" rIns="91440" bIns="45720" rtlCol="0" anchor="t">
            <a:normAutofit/>
          </a:bodyPr>
          <a:lstStyle/>
          <a:p>
            <a:r>
              <a:rPr lang="en-US" sz="4000" kern="1200">
                <a:solidFill>
                  <a:schemeClr val="tx2"/>
                </a:solidFill>
                <a:latin typeface="+mj-lt"/>
                <a:ea typeface="+mj-ea"/>
                <a:cs typeface="+mj-cs"/>
              </a:rPr>
              <a:t>Disclaimer</a:t>
            </a:r>
            <a:endParaRPr lang="en-US" sz="4000" kern="1200" dirty="0">
              <a:solidFill>
                <a:schemeClr val="tx2"/>
              </a:solidFill>
              <a:latin typeface="+mj-lt"/>
              <a:ea typeface="+mj-ea"/>
              <a:cs typeface="+mj-cs"/>
            </a:endParaRPr>
          </a:p>
        </p:txBody>
      </p:sp>
      <p:pic>
        <p:nvPicPr>
          <p:cNvPr id="22" name="Graphic 21" descr="Waarschuwing">
            <a:extLst>
              <a:ext uri="{FF2B5EF4-FFF2-40B4-BE49-F238E27FC236}">
                <a16:creationId xmlns:a16="http://schemas.microsoft.com/office/drawing/2014/main" id="{8C7299A7-314E-7A3A-6A58-26E5260410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23"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4"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kstvak 3">
            <a:extLst>
              <a:ext uri="{FF2B5EF4-FFF2-40B4-BE49-F238E27FC236}">
                <a16:creationId xmlns:a16="http://schemas.microsoft.com/office/drawing/2014/main" id="{E7503213-6ED0-F239-EAD6-35010570B82A}"/>
              </a:ext>
            </a:extLst>
          </p:cNvPr>
          <p:cNvSpPr txBox="1"/>
          <p:nvPr/>
        </p:nvSpPr>
        <p:spPr>
          <a:xfrm>
            <a:off x="6574282" y="3747336"/>
            <a:ext cx="5001947" cy="677108"/>
          </a:xfrm>
          <a:prstGeom prst="rect">
            <a:avLst/>
          </a:prstGeom>
          <a:noFill/>
        </p:spPr>
        <p:txBody>
          <a:bodyPr wrap="none" rtlCol="0">
            <a:spAutoFit/>
          </a:bodyPr>
          <a:lstStyle/>
          <a:p>
            <a:r>
              <a:rPr lang="nl-NL" sz="2000"/>
              <a:t>Automatische transcripties zijn niet perfect!</a:t>
            </a:r>
          </a:p>
          <a:p>
            <a:endParaRPr lang="nl-NL" dirty="0"/>
          </a:p>
        </p:txBody>
      </p:sp>
      <p:pic>
        <p:nvPicPr>
          <p:cNvPr id="5" name="Afbeelding 4">
            <a:extLst>
              <a:ext uri="{FF2B5EF4-FFF2-40B4-BE49-F238E27FC236}">
                <a16:creationId xmlns:a16="http://schemas.microsoft.com/office/drawing/2014/main" id="{F7DEC032-CED3-C522-11A8-9BC91951620B}"/>
              </a:ext>
            </a:extLst>
          </p:cNvPr>
          <p:cNvPicPr>
            <a:picLocks noChangeAspect="1"/>
          </p:cNvPicPr>
          <p:nvPr/>
        </p:nvPicPr>
        <p:blipFill>
          <a:blip r:embed="rId5"/>
          <a:stretch>
            <a:fillRect/>
          </a:stretch>
        </p:blipFill>
        <p:spPr>
          <a:xfrm>
            <a:off x="4658018" y="732349"/>
            <a:ext cx="6812622" cy="3560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Afbeelding 2" descr="Afbeelding met cirkel, Graphics, Kleurrijkheid, patroon&#10;&#10;Automatisch gegenereerde beschrijving">
            <a:hlinkClick r:id="rId6"/>
            <a:extLst>
              <a:ext uri="{FF2B5EF4-FFF2-40B4-BE49-F238E27FC236}">
                <a16:creationId xmlns:a16="http://schemas.microsoft.com/office/drawing/2014/main" id="{8EC058AC-905A-3BA6-8444-6C08752870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49715" y="307621"/>
            <a:ext cx="710952" cy="710952"/>
          </a:xfrm>
          <a:prstGeom prst="rect">
            <a:avLst/>
          </a:prstGeom>
        </p:spPr>
      </p:pic>
    </p:spTree>
    <p:extLst>
      <p:ext uri="{BB962C8B-B14F-4D97-AF65-F5344CB8AC3E}">
        <p14:creationId xmlns:p14="http://schemas.microsoft.com/office/powerpoint/2010/main" val="342463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BC0A5E-D409-C71B-3AF3-82F1CD9C9AFD}"/>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BB135858-EF55-309D-8231-38F78B7B1B55}"/>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3543C442-BE71-B427-3AFD-A4D2D46363D2}"/>
              </a:ext>
            </a:extLst>
          </p:cNvPr>
          <p:cNvPicPr>
            <a:picLocks noChangeAspect="1"/>
          </p:cNvPicPr>
          <p:nvPr/>
        </p:nvPicPr>
        <p:blipFill>
          <a:blip r:embed="rId3"/>
          <a:stretch>
            <a:fillRect/>
          </a:stretch>
        </p:blipFill>
        <p:spPr>
          <a:xfrm>
            <a:off x="47314" y="561827"/>
            <a:ext cx="12097372" cy="5734345"/>
          </a:xfrm>
          <a:prstGeom prst="rect">
            <a:avLst/>
          </a:prstGeom>
        </p:spPr>
      </p:pic>
      <p:sp>
        <p:nvSpPr>
          <p:cNvPr id="6" name="Actieknop: Leeg 5">
            <a:hlinkClick r:id="rId4" highlightClick="1"/>
            <a:extLst>
              <a:ext uri="{FF2B5EF4-FFF2-40B4-BE49-F238E27FC236}">
                <a16:creationId xmlns:a16="http://schemas.microsoft.com/office/drawing/2014/main" id="{2CC46A7E-1827-0676-4D07-52BC18212CC1}"/>
              </a:ext>
            </a:extLst>
          </p:cNvPr>
          <p:cNvSpPr/>
          <p:nvPr/>
        </p:nvSpPr>
        <p:spPr>
          <a:xfrm>
            <a:off x="0" y="561827"/>
            <a:ext cx="12192000" cy="5734345"/>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19114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F50468-D174-2C99-8004-3B341D4908B9}"/>
              </a:ext>
            </a:extLst>
          </p:cNvPr>
          <p:cNvSpPr>
            <a:spLocks noGrp="1"/>
          </p:cNvSpPr>
          <p:nvPr>
            <p:ph type="title"/>
          </p:nvPr>
        </p:nvSpPr>
        <p:spPr/>
        <p:txBody>
          <a:bodyPr/>
          <a:lstStyle/>
          <a:p>
            <a:r>
              <a:rPr lang="nl-NL" dirty="0"/>
              <a:t>Dus, om het te láten doen:</a:t>
            </a:r>
          </a:p>
        </p:txBody>
      </p:sp>
      <p:pic>
        <p:nvPicPr>
          <p:cNvPr id="4" name="Afbeelding 3" descr="Afbeelding met cirkel, Graphics, Kleurrijkheid, patroon&#10;&#10;Automatisch gegenereerde beschrijving">
            <a:hlinkClick r:id="rId3"/>
            <a:extLst>
              <a:ext uri="{FF2B5EF4-FFF2-40B4-BE49-F238E27FC236}">
                <a16:creationId xmlns:a16="http://schemas.microsoft.com/office/drawing/2014/main" id="{E60D64C6-F2E2-D41D-BA41-43B4636612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9715" y="307621"/>
            <a:ext cx="710952" cy="710952"/>
          </a:xfrm>
          <a:prstGeom prst="rect">
            <a:avLst/>
          </a:prstGeom>
        </p:spPr>
      </p:pic>
      <p:sp>
        <p:nvSpPr>
          <p:cNvPr id="5" name="Tekstvak 4">
            <a:extLst>
              <a:ext uri="{FF2B5EF4-FFF2-40B4-BE49-F238E27FC236}">
                <a16:creationId xmlns:a16="http://schemas.microsoft.com/office/drawing/2014/main" id="{F75D3E5E-874F-7BF3-AA2F-9591FD8AC54C}"/>
              </a:ext>
            </a:extLst>
          </p:cNvPr>
          <p:cNvSpPr txBox="1"/>
          <p:nvPr/>
        </p:nvSpPr>
        <p:spPr>
          <a:xfrm>
            <a:off x="2937641" y="2644170"/>
            <a:ext cx="6316717" cy="1569660"/>
          </a:xfrm>
          <a:prstGeom prst="rect">
            <a:avLst/>
          </a:prstGeom>
          <a:noFill/>
        </p:spPr>
        <p:txBody>
          <a:bodyPr wrap="square"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4800" dirty="0">
                <a:hlinkClick r:id="rId5"/>
              </a:rPr>
              <a:t>www.transkribus.org/nl</a:t>
            </a:r>
            <a:endParaRPr lang="nl-NL" sz="4800" dirty="0"/>
          </a:p>
          <a:p>
            <a:endParaRPr lang="nl-NL" sz="4800" dirty="0"/>
          </a:p>
        </p:txBody>
      </p:sp>
    </p:spTree>
    <p:extLst>
      <p:ext uri="{BB962C8B-B14F-4D97-AF65-F5344CB8AC3E}">
        <p14:creationId xmlns:p14="http://schemas.microsoft.com/office/powerpoint/2010/main" val="224178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EC4A03-41FC-4CAF-6EAD-8C23E4D6B92C}"/>
              </a:ext>
            </a:extLst>
          </p:cNvPr>
          <p:cNvSpPr>
            <a:spLocks noGrp="1"/>
          </p:cNvSpPr>
          <p:nvPr>
            <p:ph type="title"/>
          </p:nvPr>
        </p:nvSpPr>
        <p:spPr/>
        <p:txBody>
          <a:bodyPr/>
          <a:lstStyle/>
          <a:p>
            <a:r>
              <a:rPr lang="nl-NL" dirty="0"/>
              <a:t>Wie kan dit lezen?</a:t>
            </a:r>
          </a:p>
        </p:txBody>
      </p:sp>
      <p:pic>
        <p:nvPicPr>
          <p:cNvPr id="6" name="Tijdelijke aanduiding voor inhoud 5" descr="Afbeelding met brief, handschrift, tekst, kalligrafie&#10;&#10;Door AI gegenereerde inhoud is mogelijk onjuist.">
            <a:extLst>
              <a:ext uri="{FF2B5EF4-FFF2-40B4-BE49-F238E27FC236}">
                <a16:creationId xmlns:a16="http://schemas.microsoft.com/office/drawing/2014/main" id="{17ECC804-79F3-DC0D-2E01-897A49BB74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1249" y="1748191"/>
            <a:ext cx="11328805" cy="4490075"/>
          </a:xfrm>
        </p:spPr>
      </p:pic>
      <p:pic>
        <p:nvPicPr>
          <p:cNvPr id="4" name="Afbeelding 3" descr="Afbeelding met cirkel, Graphics, Kleurrijkheid, patroon&#10;&#10;Automatisch gegenereerde beschrijving">
            <a:hlinkClick r:id="rId4"/>
            <a:extLst>
              <a:ext uri="{FF2B5EF4-FFF2-40B4-BE49-F238E27FC236}">
                <a16:creationId xmlns:a16="http://schemas.microsoft.com/office/drawing/2014/main" id="{01FC17AB-CC3E-8BDF-82E3-2EB1849C78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9715" y="307621"/>
            <a:ext cx="710952" cy="710952"/>
          </a:xfrm>
          <a:prstGeom prst="rect">
            <a:avLst/>
          </a:prstGeom>
        </p:spPr>
      </p:pic>
    </p:spTree>
    <p:extLst>
      <p:ext uri="{BB962C8B-B14F-4D97-AF65-F5344CB8AC3E}">
        <p14:creationId xmlns:p14="http://schemas.microsoft.com/office/powerpoint/2010/main" val="3586449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4770C-2132-A622-DFAC-AD5FF968CE0F}"/>
              </a:ext>
            </a:extLst>
          </p:cNvPr>
          <p:cNvSpPr>
            <a:spLocks noGrp="1"/>
          </p:cNvSpPr>
          <p:nvPr>
            <p:ph type="title"/>
          </p:nvPr>
        </p:nvSpPr>
        <p:spPr/>
        <p:txBody>
          <a:bodyPr/>
          <a:lstStyle/>
          <a:p>
            <a:r>
              <a:rPr lang="nl-NL" dirty="0"/>
              <a:t>Waarom is dat een probleem?</a:t>
            </a:r>
          </a:p>
        </p:txBody>
      </p:sp>
      <p:sp>
        <p:nvSpPr>
          <p:cNvPr id="3" name="Tijdelijke aanduiding voor inhoud 2">
            <a:extLst>
              <a:ext uri="{FF2B5EF4-FFF2-40B4-BE49-F238E27FC236}">
                <a16:creationId xmlns:a16="http://schemas.microsoft.com/office/drawing/2014/main" id="{59D1E976-AD3C-0DEB-A4A9-1EE2CD171409}"/>
              </a:ext>
            </a:extLst>
          </p:cNvPr>
          <p:cNvSpPr>
            <a:spLocks noGrp="1"/>
          </p:cNvSpPr>
          <p:nvPr>
            <p:ph idx="1"/>
          </p:nvPr>
        </p:nvSpPr>
        <p:spPr/>
        <p:txBody>
          <a:bodyPr>
            <a:normAutofit/>
          </a:bodyPr>
          <a:lstStyle/>
          <a:p>
            <a:r>
              <a:rPr lang="nl-NL" sz="3200" dirty="0"/>
              <a:t>Steeds meer archiefbronnen staan online</a:t>
            </a:r>
          </a:p>
          <a:p>
            <a:r>
              <a:rPr lang="nl-NL" sz="3200" dirty="0"/>
              <a:t>Geen vraagbaak zoals vroeger in de studiezaal aanwezig</a:t>
            </a:r>
          </a:p>
          <a:p>
            <a:r>
              <a:rPr lang="nl-NL" sz="3200" dirty="0"/>
              <a:t>Bij archiefdiensten zijn er steeds minder ervaren medewerkers die goed oud schrift kunnen lezen</a:t>
            </a:r>
          </a:p>
        </p:txBody>
      </p:sp>
      <p:pic>
        <p:nvPicPr>
          <p:cNvPr id="4" name="Afbeelding 3" descr="Afbeelding met cirkel, Graphics, Kleurrijkheid, patroon&#10;&#10;Automatisch gegenereerde beschrijving">
            <a:hlinkClick r:id="rId2"/>
            <a:extLst>
              <a:ext uri="{FF2B5EF4-FFF2-40B4-BE49-F238E27FC236}">
                <a16:creationId xmlns:a16="http://schemas.microsoft.com/office/drawing/2014/main" id="{7C3E0AAF-A824-AB5C-5951-74787BBBEF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9715" y="307621"/>
            <a:ext cx="710952" cy="710952"/>
          </a:xfrm>
          <a:prstGeom prst="rect">
            <a:avLst/>
          </a:prstGeom>
        </p:spPr>
      </p:pic>
    </p:spTree>
    <p:extLst>
      <p:ext uri="{BB962C8B-B14F-4D97-AF65-F5344CB8AC3E}">
        <p14:creationId xmlns:p14="http://schemas.microsoft.com/office/powerpoint/2010/main" val="361566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C0D061-643B-CE62-62DC-1710F634C33E}"/>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489EDAF8-74BE-A0C6-C865-F1B698591FD1}"/>
              </a:ext>
            </a:extLst>
          </p:cNvPr>
          <p:cNvSpPr>
            <a:spLocks noGrp="1"/>
          </p:cNvSpPr>
          <p:nvPr>
            <p:ph idx="1"/>
          </p:nvPr>
        </p:nvSpPr>
        <p:spPr/>
        <p:txBody>
          <a:bodyPr/>
          <a:lstStyle/>
          <a:p>
            <a:endParaRPr lang="nl-NL"/>
          </a:p>
        </p:txBody>
      </p:sp>
      <p:pic>
        <p:nvPicPr>
          <p:cNvPr id="1026" name="Picture 2">
            <a:extLst>
              <a:ext uri="{FF2B5EF4-FFF2-40B4-BE49-F238E27FC236}">
                <a16:creationId xmlns:a16="http://schemas.microsoft.com/office/drawing/2014/main" id="{76B25F5C-AF76-2E45-5240-72E83F6484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11277600" cy="563880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Afbeelding met cirkel, Graphics, Kleurrijkheid, patroon&#10;&#10;Automatisch gegenereerde beschrijving">
            <a:hlinkClick r:id="rId4"/>
            <a:extLst>
              <a:ext uri="{FF2B5EF4-FFF2-40B4-BE49-F238E27FC236}">
                <a16:creationId xmlns:a16="http://schemas.microsoft.com/office/drawing/2014/main" id="{A4178BCC-7520-0438-9454-23B17B5623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9715" y="307621"/>
            <a:ext cx="710952" cy="710952"/>
          </a:xfrm>
          <a:prstGeom prst="rect">
            <a:avLst/>
          </a:prstGeom>
        </p:spPr>
      </p:pic>
      <p:sp>
        <p:nvSpPr>
          <p:cNvPr id="7" name="Actieknop: Leeg 6">
            <a:hlinkClick r:id="rId6" highlightClick="1"/>
            <a:extLst>
              <a:ext uri="{FF2B5EF4-FFF2-40B4-BE49-F238E27FC236}">
                <a16:creationId xmlns:a16="http://schemas.microsoft.com/office/drawing/2014/main" id="{024CF0EB-F854-510A-2B2D-C71AFB627C26}"/>
              </a:ext>
            </a:extLst>
          </p:cNvPr>
          <p:cNvSpPr/>
          <p:nvPr/>
        </p:nvSpPr>
        <p:spPr>
          <a:xfrm>
            <a:off x="2617076" y="3142593"/>
            <a:ext cx="2228193" cy="1597573"/>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noFill/>
            </a:endParaRPr>
          </a:p>
        </p:txBody>
      </p:sp>
      <p:sp>
        <p:nvSpPr>
          <p:cNvPr id="8" name="Actieknop: Leeg 7">
            <a:hlinkClick r:id="rId7" highlightClick="1"/>
            <a:extLst>
              <a:ext uri="{FF2B5EF4-FFF2-40B4-BE49-F238E27FC236}">
                <a16:creationId xmlns:a16="http://schemas.microsoft.com/office/drawing/2014/main" id="{85EB6C20-F327-BB12-6C68-941F1DBE2D8B}"/>
              </a:ext>
            </a:extLst>
          </p:cNvPr>
          <p:cNvSpPr/>
          <p:nvPr/>
        </p:nvSpPr>
        <p:spPr>
          <a:xfrm>
            <a:off x="5013434" y="3142593"/>
            <a:ext cx="2228193" cy="1597573"/>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Actieknop: Leeg 8">
            <a:hlinkClick r:id="rId8" highlightClick="1"/>
            <a:extLst>
              <a:ext uri="{FF2B5EF4-FFF2-40B4-BE49-F238E27FC236}">
                <a16:creationId xmlns:a16="http://schemas.microsoft.com/office/drawing/2014/main" id="{E4263F6B-D385-623A-86EF-E554B95E9203}"/>
              </a:ext>
            </a:extLst>
          </p:cNvPr>
          <p:cNvSpPr/>
          <p:nvPr/>
        </p:nvSpPr>
        <p:spPr>
          <a:xfrm>
            <a:off x="7430814" y="3142593"/>
            <a:ext cx="2228193" cy="1597573"/>
          </a:xfrm>
          <a:prstGeom prst="actionButtonBlank">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89781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9A023A-7E63-1A42-CE84-9BB66EB61C2F}"/>
              </a:ext>
            </a:extLst>
          </p:cNvPr>
          <p:cNvSpPr>
            <a:spLocks noGrp="1"/>
          </p:cNvSpPr>
          <p:nvPr>
            <p:ph type="title"/>
          </p:nvPr>
        </p:nvSpPr>
        <p:spPr/>
        <p:txBody>
          <a:bodyPr>
            <a:normAutofit/>
          </a:bodyPr>
          <a:lstStyle/>
          <a:p>
            <a:r>
              <a:rPr lang="nl-NL" dirty="0"/>
              <a:t>Het allerbelangrijkste voor het lezen van oud schrift is het herkennen van individuele letters​</a:t>
            </a:r>
          </a:p>
        </p:txBody>
      </p:sp>
      <p:sp>
        <p:nvSpPr>
          <p:cNvPr id="4" name="Tekstvak 4">
            <a:extLst>
              <a:ext uri="{FF2B5EF4-FFF2-40B4-BE49-F238E27FC236}">
                <a16:creationId xmlns:a16="http://schemas.microsoft.com/office/drawing/2014/main" id="{ED2F774A-316A-4439-B62B-62982EA6E679}"/>
              </a:ext>
            </a:extLst>
          </p:cNvPr>
          <p:cNvSpPr txBox="1"/>
          <p:nvPr/>
        </p:nvSpPr>
        <p:spPr>
          <a:xfrm>
            <a:off x="1716947" y="2894753"/>
            <a:ext cx="8758106" cy="2523768"/>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800" dirty="0">
                <a:latin typeface="Calibri" panose="020F0502020204030204" pitchFamily="34" charset="0"/>
                <a:cs typeface="Calibri" panose="020F0502020204030204" pitchFamily="34" charset="0"/>
              </a:rPr>
              <a:t>Letters vervangen door cijfers levert ook niet zoveel problemen op:</a:t>
            </a:r>
          </a:p>
          <a:p>
            <a:pPr lvl="1"/>
            <a:r>
              <a:rPr lang="nl-NL" sz="2800" dirty="0">
                <a:latin typeface="Calibri" panose="020F0502020204030204" pitchFamily="34" charset="0"/>
                <a:cs typeface="Calibri" panose="020F0502020204030204" pitchFamily="34" charset="0"/>
              </a:rPr>
              <a:t>33RS3L</a:t>
            </a:r>
          </a:p>
          <a:p>
            <a:pPr lvl="1"/>
            <a:r>
              <a:rPr lang="nl-NL" sz="2800" dirty="0">
                <a:latin typeface="Calibri" panose="020F0502020204030204" pitchFamily="34" charset="0"/>
                <a:cs typeface="Calibri" panose="020F0502020204030204" pitchFamily="34" charset="0"/>
              </a:rPr>
              <a:t>L13V3R</a:t>
            </a:r>
          </a:p>
          <a:p>
            <a:pPr lvl="1"/>
            <a:r>
              <a:rPr lang="nl-NL" sz="2800" dirty="0">
                <a:latin typeface="Calibri" panose="020F0502020204030204" pitchFamily="34" charset="0"/>
                <a:cs typeface="Calibri" panose="020F0502020204030204" pitchFamily="34" charset="0"/>
              </a:rPr>
              <a:t>V3RW8</a:t>
            </a:r>
          </a:p>
          <a:p>
            <a:endParaRPr lang="nl-NL" dirty="0"/>
          </a:p>
        </p:txBody>
      </p:sp>
      <p:sp>
        <p:nvSpPr>
          <p:cNvPr id="8" name="Tekstvak 3">
            <a:extLst>
              <a:ext uri="{FF2B5EF4-FFF2-40B4-BE49-F238E27FC236}">
                <a16:creationId xmlns:a16="http://schemas.microsoft.com/office/drawing/2014/main" id="{A13555B4-BFAA-4C6C-B821-BCDB13E829B8}"/>
              </a:ext>
            </a:extLst>
          </p:cNvPr>
          <p:cNvSpPr txBox="1"/>
          <p:nvPr/>
        </p:nvSpPr>
        <p:spPr>
          <a:xfrm>
            <a:off x="1716947" y="1825625"/>
            <a:ext cx="8758106" cy="1231106"/>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800" dirty="0">
                <a:latin typeface="Calibri" panose="020F0502020204030204" pitchFamily="34" charset="0"/>
                <a:cs typeface="Calibri" panose="020F0502020204030204" pitchFamily="34" charset="0"/>
              </a:rPr>
              <a:t>We </a:t>
            </a:r>
            <a:r>
              <a:rPr lang="nl-NL" sz="2800" dirty="0" err="1">
                <a:latin typeface="Calibri" panose="020F0502020204030204" pitchFamily="34" charset="0"/>
                <a:cs typeface="Calibri" panose="020F0502020204030204" pitchFamily="34" charset="0"/>
              </a:rPr>
              <a:t>knnen</a:t>
            </a:r>
            <a:r>
              <a:rPr lang="nl-NL" sz="2800" dirty="0">
                <a:latin typeface="Calibri" panose="020F0502020204030204" pitchFamily="34" charset="0"/>
                <a:cs typeface="Calibri" panose="020F0502020204030204" pitchFamily="34" charset="0"/>
              </a:rPr>
              <a:t> </a:t>
            </a:r>
            <a:r>
              <a:rPr lang="nl-NL" sz="2800" dirty="0" err="1">
                <a:latin typeface="Calibri" panose="020F0502020204030204" pitchFamily="34" charset="0"/>
                <a:cs typeface="Calibri" panose="020F0502020204030204" pitchFamily="34" charset="0"/>
              </a:rPr>
              <a:t>zinnn</a:t>
            </a:r>
            <a:r>
              <a:rPr lang="nl-NL" sz="2800" dirty="0">
                <a:latin typeface="Calibri" panose="020F0502020204030204" pitchFamily="34" charset="0"/>
                <a:cs typeface="Calibri" panose="020F0502020204030204" pitchFamily="34" charset="0"/>
              </a:rPr>
              <a:t> ok </a:t>
            </a:r>
            <a:r>
              <a:rPr lang="nl-NL" sz="2800" dirty="0" err="1">
                <a:latin typeface="Calibri" panose="020F0502020204030204" pitchFamily="34" charset="0"/>
                <a:cs typeface="Calibri" panose="020F0502020204030204" pitchFamily="34" charset="0"/>
              </a:rPr>
              <a:t>lezn</a:t>
            </a:r>
            <a:r>
              <a:rPr lang="nl-NL" sz="2800" dirty="0">
                <a:latin typeface="Calibri" panose="020F0502020204030204" pitchFamily="34" charset="0"/>
                <a:cs typeface="Calibri" panose="020F0502020204030204" pitchFamily="34" charset="0"/>
              </a:rPr>
              <a:t> </a:t>
            </a:r>
            <a:r>
              <a:rPr lang="nl-NL" sz="2800" dirty="0" err="1">
                <a:latin typeface="Calibri" panose="020F0502020204030204" pitchFamily="34" charset="0"/>
                <a:cs typeface="Calibri" panose="020F0502020204030204" pitchFamily="34" charset="0"/>
              </a:rPr>
              <a:t>zondr</a:t>
            </a:r>
            <a:r>
              <a:rPr lang="nl-NL" sz="2800" dirty="0">
                <a:latin typeface="Calibri" panose="020F0502020204030204" pitchFamily="34" charset="0"/>
                <a:cs typeface="Calibri" panose="020F0502020204030204" pitchFamily="34" charset="0"/>
              </a:rPr>
              <a:t> </a:t>
            </a:r>
            <a:r>
              <a:rPr lang="nl-NL" sz="2800" dirty="0" err="1">
                <a:latin typeface="Calibri" panose="020F0502020204030204" pitchFamily="34" charset="0"/>
                <a:cs typeface="Calibri" panose="020F0502020204030204" pitchFamily="34" charset="0"/>
              </a:rPr>
              <a:t>klnkers</a:t>
            </a:r>
            <a:r>
              <a:rPr lang="nl-NL" sz="2800" dirty="0">
                <a:latin typeface="Calibri" panose="020F0502020204030204" pitchFamily="34" charset="0"/>
                <a:cs typeface="Calibri" panose="020F0502020204030204" pitchFamily="34" charset="0"/>
              </a:rPr>
              <a:t>. </a:t>
            </a:r>
          </a:p>
          <a:p>
            <a:r>
              <a:rPr lang="nl-NL" sz="2800" dirty="0" err="1">
                <a:latin typeface="Calibri" panose="020F0502020204030204" pitchFamily="34" charset="0"/>
                <a:cs typeface="Calibri" panose="020F0502020204030204" pitchFamily="34" charset="0"/>
              </a:rPr>
              <a:t>Ht</a:t>
            </a:r>
            <a:r>
              <a:rPr lang="nl-NL" sz="2800" dirty="0">
                <a:latin typeface="Calibri" panose="020F0502020204030204" pitchFamily="34" charset="0"/>
                <a:cs typeface="Calibri" panose="020F0502020204030204" pitchFamily="34" charset="0"/>
              </a:rPr>
              <a:t> is </a:t>
            </a:r>
            <a:r>
              <a:rPr lang="nl-NL" sz="2800" dirty="0" err="1">
                <a:latin typeface="Calibri" panose="020F0502020204030204" pitchFamily="34" charset="0"/>
                <a:cs typeface="Calibri" panose="020F0502020204030204" pitchFamily="34" charset="0"/>
              </a:rPr>
              <a:t>ds</a:t>
            </a:r>
            <a:r>
              <a:rPr lang="nl-NL" sz="2800" dirty="0">
                <a:latin typeface="Calibri" panose="020F0502020204030204" pitchFamily="34" charset="0"/>
                <a:cs typeface="Calibri" panose="020F0502020204030204" pitchFamily="34" charset="0"/>
              </a:rPr>
              <a:t> </a:t>
            </a:r>
            <a:r>
              <a:rPr lang="nl-NL" sz="2800" dirty="0" err="1">
                <a:latin typeface="Calibri" panose="020F0502020204030204" pitchFamily="34" charset="0"/>
                <a:cs typeface="Calibri" panose="020F0502020204030204" pitchFamily="34" charset="0"/>
              </a:rPr>
              <a:t>nt</a:t>
            </a:r>
            <a:r>
              <a:rPr lang="nl-NL" sz="2800" dirty="0">
                <a:latin typeface="Calibri" panose="020F0502020204030204" pitchFamily="34" charset="0"/>
                <a:cs typeface="Calibri" panose="020F0502020204030204" pitchFamily="34" charset="0"/>
              </a:rPr>
              <a:t> erg om soms een </a:t>
            </a:r>
            <a:r>
              <a:rPr lang="nl-NL" sz="2800" dirty="0" err="1">
                <a:latin typeface="Calibri" panose="020F0502020204030204" pitchFamily="34" charset="0"/>
                <a:cs typeface="Calibri" panose="020F0502020204030204" pitchFamily="34" charset="0"/>
              </a:rPr>
              <a:t>lttr</a:t>
            </a:r>
            <a:r>
              <a:rPr lang="nl-NL" sz="2800" dirty="0">
                <a:latin typeface="Calibri" panose="020F0502020204030204" pitchFamily="34" charset="0"/>
                <a:cs typeface="Calibri" panose="020F0502020204030204" pitchFamily="34" charset="0"/>
              </a:rPr>
              <a:t> te missen</a:t>
            </a:r>
          </a:p>
          <a:p>
            <a:endParaRPr lang="nl-NL" dirty="0"/>
          </a:p>
        </p:txBody>
      </p:sp>
      <p:pic>
        <p:nvPicPr>
          <p:cNvPr id="9" name="Afbeelding 8" descr="Afbeelding met cirkel, Graphics, Kleurrijkheid, patroon&#10;&#10;Automatisch gegenereerde beschrijving">
            <a:hlinkClick r:id="rId2"/>
            <a:extLst>
              <a:ext uri="{FF2B5EF4-FFF2-40B4-BE49-F238E27FC236}">
                <a16:creationId xmlns:a16="http://schemas.microsoft.com/office/drawing/2014/main" id="{DEEFB5E8-37D5-DFD2-0D4B-6AF07C826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9715" y="307621"/>
            <a:ext cx="710952" cy="710952"/>
          </a:xfrm>
          <a:prstGeom prst="rect">
            <a:avLst/>
          </a:prstGeom>
        </p:spPr>
      </p:pic>
    </p:spTree>
    <p:extLst>
      <p:ext uri="{BB962C8B-B14F-4D97-AF65-F5344CB8AC3E}">
        <p14:creationId xmlns:p14="http://schemas.microsoft.com/office/powerpoint/2010/main" val="127511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cirkel, Graphics, Kleurrijkheid, patroon&#10;&#10;Automatisch gegenereerde beschrijving">
            <a:hlinkClick r:id="rId2"/>
            <a:extLst>
              <a:ext uri="{FF2B5EF4-FFF2-40B4-BE49-F238E27FC236}">
                <a16:creationId xmlns:a16="http://schemas.microsoft.com/office/drawing/2014/main" id="{C50C4C83-2247-9AB4-1A56-CA5F43D89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9715" y="307621"/>
            <a:ext cx="710952" cy="710952"/>
          </a:xfrm>
          <a:prstGeom prst="rect">
            <a:avLst/>
          </a:prstGeom>
        </p:spPr>
      </p:pic>
      <p:pic>
        <p:nvPicPr>
          <p:cNvPr id="2050" name="Picture 2">
            <a:extLst>
              <a:ext uri="{FF2B5EF4-FFF2-40B4-BE49-F238E27FC236}">
                <a16:creationId xmlns:a16="http://schemas.microsoft.com/office/drawing/2014/main" id="{DCFA3337-9336-1F86-ACED-B6E340E197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670" y="307621"/>
            <a:ext cx="9210675"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51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E9815-4CF9-C000-BF3E-83619037AAD3}"/>
            </a:ext>
          </a:extLst>
        </p:cNvPr>
        <p:cNvGrpSpPr/>
        <p:nvPr/>
      </p:nvGrpSpPr>
      <p:grpSpPr>
        <a:xfrm>
          <a:off x="0" y="0"/>
          <a:ext cx="0" cy="0"/>
          <a:chOff x="0" y="0"/>
          <a:chExt cx="0" cy="0"/>
        </a:xfrm>
      </p:grpSpPr>
      <p:pic>
        <p:nvPicPr>
          <p:cNvPr id="4" name="Afbeelding 3" descr="Afbeelding met cirkel, Graphics, Kleurrijkheid, patroon&#10;&#10;Automatisch gegenereerde beschrijving">
            <a:hlinkClick r:id="rId2"/>
            <a:extLst>
              <a:ext uri="{FF2B5EF4-FFF2-40B4-BE49-F238E27FC236}">
                <a16:creationId xmlns:a16="http://schemas.microsoft.com/office/drawing/2014/main" id="{D524D675-085D-9240-B369-EF991455B4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9715" y="307621"/>
            <a:ext cx="710952" cy="710952"/>
          </a:xfrm>
          <a:prstGeom prst="rect">
            <a:avLst/>
          </a:prstGeom>
        </p:spPr>
      </p:pic>
      <p:sp>
        <p:nvSpPr>
          <p:cNvPr id="2" name="Tekstvak 4">
            <a:extLst>
              <a:ext uri="{FF2B5EF4-FFF2-40B4-BE49-F238E27FC236}">
                <a16:creationId xmlns:a16="http://schemas.microsoft.com/office/drawing/2014/main" id="{35935C5B-827F-4B9E-8875-88358E59F951}"/>
              </a:ext>
            </a:extLst>
          </p:cNvPr>
          <p:cNvSpPr txBox="1"/>
          <p:nvPr/>
        </p:nvSpPr>
        <p:spPr>
          <a:xfrm>
            <a:off x="2119618" y="1736229"/>
            <a:ext cx="7952763" cy="3385542"/>
          </a:xfrm>
          <a:prstGeom prst="rect">
            <a:avLst/>
          </a:prstGeom>
          <a:noFill/>
        </p:spPr>
        <p:txBody>
          <a:bodyPr wrap="square"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800" dirty="0">
                <a:latin typeface="Calibri" panose="020F0502020204030204" pitchFamily="34" charset="0"/>
                <a:cs typeface="Calibri" panose="020F0502020204030204" pitchFamily="34" charset="0"/>
              </a:rPr>
              <a:t>Het </a:t>
            </a:r>
            <a:r>
              <a:rPr lang="nl-NL" sz="2800" dirty="0" err="1">
                <a:latin typeface="Calibri" panose="020F0502020204030204" pitchFamily="34" charset="0"/>
                <a:cs typeface="Calibri" panose="020F0502020204030204" pitchFamily="34" charset="0"/>
              </a:rPr>
              <a:t>mkaat</a:t>
            </a:r>
            <a:r>
              <a:rPr lang="nl-NL" sz="2800" dirty="0">
                <a:latin typeface="Calibri" panose="020F0502020204030204" pitchFamily="34" charset="0"/>
                <a:cs typeface="Calibri" panose="020F0502020204030204" pitchFamily="34" charset="0"/>
              </a:rPr>
              <a:t> niet uit in </a:t>
            </a:r>
            <a:r>
              <a:rPr lang="nl-NL" sz="2800" dirty="0" err="1">
                <a:latin typeface="Calibri" panose="020F0502020204030204" pitchFamily="34" charset="0"/>
                <a:cs typeface="Calibri" panose="020F0502020204030204" pitchFamily="34" charset="0"/>
              </a:rPr>
              <a:t>wlkee</a:t>
            </a:r>
            <a:r>
              <a:rPr lang="nl-NL" sz="2800" dirty="0">
                <a:latin typeface="Calibri" panose="020F0502020204030204" pitchFamily="34" charset="0"/>
                <a:cs typeface="Calibri" panose="020F0502020204030204" pitchFamily="34" charset="0"/>
              </a:rPr>
              <a:t> </a:t>
            </a:r>
            <a:r>
              <a:rPr lang="nl-NL" sz="2800" dirty="0" err="1">
                <a:latin typeface="Calibri" panose="020F0502020204030204" pitchFamily="34" charset="0"/>
                <a:cs typeface="Calibri" panose="020F0502020204030204" pitchFamily="34" charset="0"/>
              </a:rPr>
              <a:t>vgloodre</a:t>
            </a:r>
            <a:r>
              <a:rPr lang="nl-NL" sz="2800" dirty="0">
                <a:latin typeface="Calibri" panose="020F0502020204030204" pitchFamily="34" charset="0"/>
                <a:cs typeface="Calibri" panose="020F0502020204030204" pitchFamily="34" charset="0"/>
              </a:rPr>
              <a:t> de </a:t>
            </a:r>
            <a:r>
              <a:rPr lang="nl-NL" sz="2800" dirty="0" err="1">
                <a:latin typeface="Calibri" panose="020F0502020204030204" pitchFamily="34" charset="0"/>
                <a:cs typeface="Calibri" panose="020F0502020204030204" pitchFamily="34" charset="0"/>
              </a:rPr>
              <a:t>lttrees</a:t>
            </a:r>
            <a:r>
              <a:rPr lang="nl-NL" sz="2800" dirty="0">
                <a:latin typeface="Calibri" panose="020F0502020204030204" pitchFamily="34" charset="0"/>
                <a:cs typeface="Calibri" panose="020F0502020204030204" pitchFamily="34" charset="0"/>
              </a:rPr>
              <a:t> in het </a:t>
            </a:r>
            <a:r>
              <a:rPr lang="nl-NL" sz="2800" dirty="0" err="1">
                <a:latin typeface="Calibri" panose="020F0502020204030204" pitchFamily="34" charset="0"/>
                <a:cs typeface="Calibri" panose="020F0502020204030204" pitchFamily="34" charset="0"/>
              </a:rPr>
              <a:t>wrood</a:t>
            </a:r>
            <a:r>
              <a:rPr lang="nl-NL" sz="2800" dirty="0">
                <a:latin typeface="Calibri" panose="020F0502020204030204" pitchFamily="34" charset="0"/>
                <a:cs typeface="Calibri" panose="020F0502020204030204" pitchFamily="34" charset="0"/>
              </a:rPr>
              <a:t> </a:t>
            </a:r>
            <a:r>
              <a:rPr lang="nl-NL" sz="2800" dirty="0" err="1">
                <a:latin typeface="Calibri" panose="020F0502020204030204" pitchFamily="34" charset="0"/>
                <a:cs typeface="Calibri" panose="020F0502020204030204" pitchFamily="34" charset="0"/>
              </a:rPr>
              <a:t>saatn</a:t>
            </a:r>
            <a:r>
              <a:rPr lang="nl-NL" sz="2800" dirty="0">
                <a:latin typeface="Calibri" panose="020F0502020204030204" pitchFamily="34" charset="0"/>
                <a:cs typeface="Calibri" panose="020F0502020204030204" pitchFamily="34" charset="0"/>
              </a:rPr>
              <a:t>. Het </a:t>
            </a:r>
            <a:r>
              <a:rPr lang="nl-NL" sz="2800" dirty="0" err="1">
                <a:latin typeface="Calibri" panose="020F0502020204030204" pitchFamily="34" charset="0"/>
                <a:cs typeface="Calibri" panose="020F0502020204030204" pitchFamily="34" charset="0"/>
              </a:rPr>
              <a:t>eigne</a:t>
            </a:r>
            <a:r>
              <a:rPr lang="nl-NL" sz="2800" dirty="0">
                <a:latin typeface="Calibri" panose="020F0502020204030204" pitchFamily="34" charset="0"/>
                <a:cs typeface="Calibri" panose="020F0502020204030204" pitchFamily="34" charset="0"/>
              </a:rPr>
              <a:t> </a:t>
            </a:r>
            <a:r>
              <a:rPr lang="nl-NL" sz="2800" dirty="0" err="1">
                <a:latin typeface="Calibri" panose="020F0502020204030204" pitchFamily="34" charset="0"/>
                <a:cs typeface="Calibri" panose="020F0502020204030204" pitchFamily="34" charset="0"/>
              </a:rPr>
              <a:t>blkagenerije</a:t>
            </a:r>
            <a:r>
              <a:rPr lang="nl-NL" sz="2800" dirty="0">
                <a:latin typeface="Calibri" panose="020F0502020204030204" pitchFamily="34" charset="0"/>
                <a:cs typeface="Calibri" panose="020F0502020204030204" pitchFamily="34" charset="0"/>
              </a:rPr>
              <a:t> is dat de </a:t>
            </a:r>
            <a:r>
              <a:rPr lang="nl-NL" sz="2800" dirty="0" err="1">
                <a:latin typeface="Calibri" panose="020F0502020204030204" pitchFamily="34" charset="0"/>
                <a:cs typeface="Calibri" panose="020F0502020204030204" pitchFamily="34" charset="0"/>
              </a:rPr>
              <a:t>eterse</a:t>
            </a:r>
            <a:r>
              <a:rPr lang="nl-NL" sz="2800" dirty="0">
                <a:latin typeface="Calibri" panose="020F0502020204030204" pitchFamily="34" charset="0"/>
                <a:cs typeface="Calibri" panose="020F0502020204030204" pitchFamily="34" charset="0"/>
              </a:rPr>
              <a:t> en de </a:t>
            </a:r>
            <a:r>
              <a:rPr lang="nl-NL" sz="2800" dirty="0" err="1">
                <a:latin typeface="Calibri" panose="020F0502020204030204" pitchFamily="34" charset="0"/>
                <a:cs typeface="Calibri" panose="020F0502020204030204" pitchFamily="34" charset="0"/>
              </a:rPr>
              <a:t>ltatsae</a:t>
            </a:r>
            <a:r>
              <a:rPr lang="nl-NL" sz="2800" dirty="0">
                <a:latin typeface="Calibri" panose="020F0502020204030204" pitchFamily="34" charset="0"/>
                <a:cs typeface="Calibri" panose="020F0502020204030204" pitchFamily="34" charset="0"/>
              </a:rPr>
              <a:t> </a:t>
            </a:r>
            <a:r>
              <a:rPr lang="nl-NL" sz="2800" dirty="0" err="1">
                <a:latin typeface="Calibri" panose="020F0502020204030204" pitchFamily="34" charset="0"/>
                <a:cs typeface="Calibri" panose="020F0502020204030204" pitchFamily="34" charset="0"/>
              </a:rPr>
              <a:t>ltteer</a:t>
            </a:r>
            <a:r>
              <a:rPr lang="nl-NL" sz="2800" dirty="0">
                <a:latin typeface="Calibri" panose="020F0502020204030204" pitchFamily="34" charset="0"/>
                <a:cs typeface="Calibri" panose="020F0502020204030204" pitchFamily="34" charset="0"/>
              </a:rPr>
              <a:t> op de </a:t>
            </a:r>
            <a:r>
              <a:rPr lang="nl-NL" sz="2800" dirty="0" err="1">
                <a:latin typeface="Calibri" panose="020F0502020204030204" pitchFamily="34" charset="0"/>
                <a:cs typeface="Calibri" panose="020F0502020204030204" pitchFamily="34" charset="0"/>
              </a:rPr>
              <a:t>jstuie</a:t>
            </a:r>
            <a:r>
              <a:rPr lang="nl-NL" sz="2800" dirty="0">
                <a:latin typeface="Calibri" panose="020F0502020204030204" pitchFamily="34" charset="0"/>
                <a:cs typeface="Calibri" panose="020F0502020204030204" pitchFamily="34" charset="0"/>
              </a:rPr>
              <a:t> </a:t>
            </a:r>
            <a:r>
              <a:rPr lang="nl-NL" sz="2800" dirty="0" err="1">
                <a:latin typeface="Calibri" panose="020F0502020204030204" pitchFamily="34" charset="0"/>
                <a:cs typeface="Calibri" panose="020F0502020204030204" pitchFamily="34" charset="0"/>
              </a:rPr>
              <a:t>paltas</a:t>
            </a:r>
            <a:r>
              <a:rPr lang="nl-NL" sz="2800" dirty="0">
                <a:latin typeface="Calibri" panose="020F0502020204030204" pitchFamily="34" charset="0"/>
                <a:cs typeface="Calibri" panose="020F0502020204030204" pitchFamily="34" charset="0"/>
              </a:rPr>
              <a:t> </a:t>
            </a:r>
            <a:r>
              <a:rPr lang="nl-NL" sz="2800" dirty="0" err="1">
                <a:latin typeface="Calibri" panose="020F0502020204030204" pitchFamily="34" charset="0"/>
                <a:cs typeface="Calibri" panose="020F0502020204030204" pitchFamily="34" charset="0"/>
              </a:rPr>
              <a:t>saatn</a:t>
            </a:r>
            <a:r>
              <a:rPr lang="nl-NL" sz="2800" dirty="0">
                <a:latin typeface="Calibri" panose="020F0502020204030204" pitchFamily="34" charset="0"/>
                <a:cs typeface="Calibri" panose="020F0502020204030204" pitchFamily="34" charset="0"/>
              </a:rPr>
              <a:t>. De </a:t>
            </a:r>
            <a:r>
              <a:rPr lang="nl-NL" sz="2800" dirty="0" err="1">
                <a:latin typeface="Calibri" panose="020F0502020204030204" pitchFamily="34" charset="0"/>
                <a:cs typeface="Calibri" panose="020F0502020204030204" pitchFamily="34" charset="0"/>
              </a:rPr>
              <a:t>rset</a:t>
            </a:r>
            <a:r>
              <a:rPr lang="nl-NL" sz="2800" dirty="0">
                <a:latin typeface="Calibri" panose="020F0502020204030204" pitchFamily="34" charset="0"/>
                <a:cs typeface="Calibri" panose="020F0502020204030204" pitchFamily="34" charset="0"/>
              </a:rPr>
              <a:t> kan een </a:t>
            </a:r>
            <a:r>
              <a:rPr lang="nl-NL" sz="2800" dirty="0" err="1">
                <a:latin typeface="Calibri" panose="020F0502020204030204" pitchFamily="34" charset="0"/>
                <a:cs typeface="Calibri" panose="020F0502020204030204" pitchFamily="34" charset="0"/>
              </a:rPr>
              <a:t>rmomejtle</a:t>
            </a:r>
            <a:r>
              <a:rPr lang="nl-NL" sz="2800" dirty="0">
                <a:latin typeface="Calibri" panose="020F0502020204030204" pitchFamily="34" charset="0"/>
                <a:cs typeface="Calibri" panose="020F0502020204030204" pitchFamily="34" charset="0"/>
              </a:rPr>
              <a:t> zijn en je </a:t>
            </a:r>
            <a:r>
              <a:rPr lang="nl-NL" sz="2800" dirty="0" err="1">
                <a:latin typeface="Calibri" panose="020F0502020204030204" pitchFamily="34" charset="0"/>
                <a:cs typeface="Calibri" panose="020F0502020204030204" pitchFamily="34" charset="0"/>
              </a:rPr>
              <a:t>knut</a:t>
            </a:r>
            <a:r>
              <a:rPr lang="nl-NL" sz="2800" dirty="0">
                <a:latin typeface="Calibri" panose="020F0502020204030204" pitchFamily="34" charset="0"/>
                <a:cs typeface="Calibri" panose="020F0502020204030204" pitchFamily="34" charset="0"/>
              </a:rPr>
              <a:t> </a:t>
            </a:r>
            <a:r>
              <a:rPr lang="nl-NL" sz="2800" dirty="0" err="1">
                <a:latin typeface="Calibri" panose="020F0502020204030204" pitchFamily="34" charset="0"/>
                <a:cs typeface="Calibri" panose="020F0502020204030204" pitchFamily="34" charset="0"/>
              </a:rPr>
              <a:t>tcoh</a:t>
            </a:r>
            <a:r>
              <a:rPr lang="nl-NL" sz="2800" dirty="0">
                <a:latin typeface="Calibri" panose="020F0502020204030204" pitchFamily="34" charset="0"/>
                <a:cs typeface="Calibri" panose="020F0502020204030204" pitchFamily="34" charset="0"/>
              </a:rPr>
              <a:t> </a:t>
            </a:r>
            <a:r>
              <a:rPr lang="nl-NL" sz="2800" dirty="0" err="1">
                <a:latin typeface="Calibri" panose="020F0502020204030204" pitchFamily="34" charset="0"/>
                <a:cs typeface="Calibri" panose="020F0502020204030204" pitchFamily="34" charset="0"/>
              </a:rPr>
              <a:t>zdnoer</a:t>
            </a:r>
            <a:r>
              <a:rPr lang="nl-NL" sz="2800" dirty="0">
                <a:latin typeface="Calibri" panose="020F0502020204030204" pitchFamily="34" charset="0"/>
                <a:cs typeface="Calibri" panose="020F0502020204030204" pitchFamily="34" charset="0"/>
              </a:rPr>
              <a:t> </a:t>
            </a:r>
            <a:r>
              <a:rPr lang="nl-NL" sz="2800" dirty="0" err="1">
                <a:latin typeface="Calibri" panose="020F0502020204030204" pitchFamily="34" charset="0"/>
                <a:cs typeface="Calibri" panose="020F0502020204030204" pitchFamily="34" charset="0"/>
              </a:rPr>
              <a:t>porbmleen</a:t>
            </a:r>
            <a:r>
              <a:rPr lang="nl-NL" sz="2800" dirty="0">
                <a:latin typeface="Calibri" panose="020F0502020204030204" pitchFamily="34" charset="0"/>
                <a:cs typeface="Calibri" panose="020F0502020204030204" pitchFamily="34" charset="0"/>
              </a:rPr>
              <a:t> </a:t>
            </a:r>
            <a:r>
              <a:rPr lang="nl-NL" sz="2800" dirty="0" err="1">
                <a:latin typeface="Calibri" panose="020F0502020204030204" pitchFamily="34" charset="0"/>
                <a:cs typeface="Calibri" panose="020F0502020204030204" pitchFamily="34" charset="0"/>
              </a:rPr>
              <a:t>lzeen</a:t>
            </a:r>
            <a:r>
              <a:rPr lang="nl-NL" sz="2800" dirty="0">
                <a:latin typeface="Calibri" panose="020F0502020204030204" pitchFamily="34" charset="0"/>
                <a:cs typeface="Calibri" panose="020F0502020204030204" pitchFamily="34" charset="0"/>
              </a:rPr>
              <a:t>. Dat </a:t>
            </a:r>
            <a:r>
              <a:rPr lang="nl-NL" sz="2800" dirty="0" err="1">
                <a:latin typeface="Calibri" panose="020F0502020204030204" pitchFamily="34" charset="0"/>
                <a:cs typeface="Calibri" panose="020F0502020204030204" pitchFamily="34" charset="0"/>
              </a:rPr>
              <a:t>kmot</a:t>
            </a:r>
            <a:r>
              <a:rPr lang="nl-NL" sz="2800" dirty="0">
                <a:latin typeface="Calibri" panose="020F0502020204030204" pitchFamily="34" charset="0"/>
                <a:cs typeface="Calibri" panose="020F0502020204030204" pitchFamily="34" charset="0"/>
              </a:rPr>
              <a:t> </a:t>
            </a:r>
            <a:r>
              <a:rPr lang="nl-NL" sz="2800" dirty="0" err="1">
                <a:latin typeface="Calibri" panose="020F0502020204030204" pitchFamily="34" charset="0"/>
                <a:cs typeface="Calibri" panose="020F0502020204030204" pitchFamily="34" charset="0"/>
              </a:rPr>
              <a:t>odmat</a:t>
            </a:r>
            <a:r>
              <a:rPr lang="nl-NL" sz="2800" dirty="0">
                <a:latin typeface="Calibri" panose="020F0502020204030204" pitchFamily="34" charset="0"/>
                <a:cs typeface="Calibri" panose="020F0502020204030204" pitchFamily="34" charset="0"/>
              </a:rPr>
              <a:t> het </a:t>
            </a:r>
            <a:r>
              <a:rPr lang="nl-NL" sz="2800" dirty="0" err="1">
                <a:latin typeface="Calibri" panose="020F0502020204030204" pitchFamily="34" charset="0"/>
                <a:cs typeface="Calibri" panose="020F0502020204030204" pitchFamily="34" charset="0"/>
              </a:rPr>
              <a:t>mnseleijk</a:t>
            </a:r>
            <a:r>
              <a:rPr lang="nl-NL" sz="2800" dirty="0">
                <a:latin typeface="Calibri" panose="020F0502020204030204" pitchFamily="34" charset="0"/>
                <a:cs typeface="Calibri" panose="020F0502020204030204" pitchFamily="34" charset="0"/>
              </a:rPr>
              <a:t> </a:t>
            </a:r>
            <a:r>
              <a:rPr lang="nl-NL" sz="2800" dirty="0" err="1">
                <a:latin typeface="Calibri" panose="020F0502020204030204" pitchFamily="34" charset="0"/>
                <a:cs typeface="Calibri" panose="020F0502020204030204" pitchFamily="34" charset="0"/>
              </a:rPr>
              <a:t>beirn</a:t>
            </a:r>
            <a:r>
              <a:rPr lang="nl-NL" sz="2800" dirty="0">
                <a:latin typeface="Calibri" panose="020F0502020204030204" pitchFamily="34" charset="0"/>
                <a:cs typeface="Calibri" panose="020F0502020204030204" pitchFamily="34" charset="0"/>
              </a:rPr>
              <a:t> een </a:t>
            </a:r>
            <a:r>
              <a:rPr lang="nl-NL" sz="2800" dirty="0" err="1">
                <a:latin typeface="Calibri" panose="020F0502020204030204" pitchFamily="34" charset="0"/>
                <a:cs typeface="Calibri" panose="020F0502020204030204" pitchFamily="34" charset="0"/>
              </a:rPr>
              <a:t>worod</a:t>
            </a:r>
            <a:r>
              <a:rPr lang="nl-NL" sz="2800" dirty="0">
                <a:latin typeface="Calibri" panose="020F0502020204030204" pitchFamily="34" charset="0"/>
                <a:cs typeface="Calibri" panose="020F0502020204030204" pitchFamily="34" charset="0"/>
              </a:rPr>
              <a:t> niet </a:t>
            </a:r>
            <a:r>
              <a:rPr lang="nl-NL" sz="2800" dirty="0" err="1">
                <a:latin typeface="Calibri" panose="020F0502020204030204" pitchFamily="34" charset="0"/>
                <a:cs typeface="Calibri" panose="020F0502020204030204" pitchFamily="34" charset="0"/>
              </a:rPr>
              <a:t>ltteer</a:t>
            </a:r>
            <a:r>
              <a:rPr lang="nl-NL" sz="2800" dirty="0">
                <a:latin typeface="Calibri" panose="020F0502020204030204" pitchFamily="34" charset="0"/>
                <a:cs typeface="Calibri" panose="020F0502020204030204" pitchFamily="34" charset="0"/>
              </a:rPr>
              <a:t> voor </a:t>
            </a:r>
            <a:r>
              <a:rPr lang="nl-NL" sz="2800" dirty="0" err="1">
                <a:latin typeface="Calibri" panose="020F0502020204030204" pitchFamily="34" charset="0"/>
                <a:cs typeface="Calibri" panose="020F0502020204030204" pitchFamily="34" charset="0"/>
              </a:rPr>
              <a:t>leettr</a:t>
            </a:r>
            <a:r>
              <a:rPr lang="nl-NL" sz="2800" dirty="0">
                <a:latin typeface="Calibri" panose="020F0502020204030204" pitchFamily="34" charset="0"/>
                <a:cs typeface="Calibri" panose="020F0502020204030204" pitchFamily="34" charset="0"/>
              </a:rPr>
              <a:t> </a:t>
            </a:r>
            <a:r>
              <a:rPr lang="nl-NL" sz="2800" dirty="0" err="1">
                <a:latin typeface="Calibri" panose="020F0502020204030204" pitchFamily="34" charset="0"/>
                <a:cs typeface="Calibri" panose="020F0502020204030204" pitchFamily="34" charset="0"/>
              </a:rPr>
              <a:t>vrwkeret</a:t>
            </a:r>
            <a:r>
              <a:rPr lang="nl-NL" sz="2800" dirty="0">
                <a:latin typeface="Calibri" panose="020F0502020204030204" pitchFamily="34" charset="0"/>
                <a:cs typeface="Calibri" panose="020F0502020204030204" pitchFamily="34" charset="0"/>
              </a:rPr>
              <a:t>, maar als een </a:t>
            </a:r>
            <a:r>
              <a:rPr lang="nl-NL" sz="2800" dirty="0" err="1">
                <a:latin typeface="Calibri" panose="020F0502020204030204" pitchFamily="34" charset="0"/>
                <a:cs typeface="Calibri" panose="020F0502020204030204" pitchFamily="34" charset="0"/>
              </a:rPr>
              <a:t>gheeel</a:t>
            </a:r>
            <a:r>
              <a:rPr lang="nl-NL" sz="2800" dirty="0">
                <a:latin typeface="Calibri" panose="020F0502020204030204" pitchFamily="34" charset="0"/>
                <a:cs typeface="Calibri" panose="020F0502020204030204" pitchFamily="34" charset="0"/>
              </a:rPr>
              <a:t>.</a:t>
            </a:r>
          </a:p>
          <a:p>
            <a:endParaRPr lang="nl-NL" dirty="0"/>
          </a:p>
        </p:txBody>
      </p:sp>
    </p:spTree>
    <p:extLst>
      <p:ext uri="{BB962C8B-B14F-4D97-AF65-F5344CB8AC3E}">
        <p14:creationId xmlns:p14="http://schemas.microsoft.com/office/powerpoint/2010/main" val="1575890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14AD5-E920-9F7E-9BA9-B40299226579}"/>
            </a:ext>
          </a:extLst>
        </p:cNvPr>
        <p:cNvGrpSpPr/>
        <p:nvPr/>
      </p:nvGrpSpPr>
      <p:grpSpPr>
        <a:xfrm>
          <a:off x="0" y="0"/>
          <a:ext cx="0" cy="0"/>
          <a:chOff x="0" y="0"/>
          <a:chExt cx="0" cy="0"/>
        </a:xfrm>
      </p:grpSpPr>
      <p:pic>
        <p:nvPicPr>
          <p:cNvPr id="4" name="Afbeelding 3" descr="Afbeelding met cirkel, Graphics, Kleurrijkheid, patroon&#10;&#10;Automatisch gegenereerde beschrijving">
            <a:hlinkClick r:id="rId2"/>
            <a:extLst>
              <a:ext uri="{FF2B5EF4-FFF2-40B4-BE49-F238E27FC236}">
                <a16:creationId xmlns:a16="http://schemas.microsoft.com/office/drawing/2014/main" id="{E96AC2F1-F08E-80E4-3684-959FFB40E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9715" y="307621"/>
            <a:ext cx="710952" cy="710952"/>
          </a:xfrm>
          <a:prstGeom prst="rect">
            <a:avLst/>
          </a:prstGeom>
        </p:spPr>
      </p:pic>
      <p:sp>
        <p:nvSpPr>
          <p:cNvPr id="2" name="Tekstvak 4">
            <a:extLst>
              <a:ext uri="{FF2B5EF4-FFF2-40B4-BE49-F238E27FC236}">
                <a16:creationId xmlns:a16="http://schemas.microsoft.com/office/drawing/2014/main" id="{E5FF32EF-934B-7452-249E-DDBAC61BBD25}"/>
              </a:ext>
            </a:extLst>
          </p:cNvPr>
          <p:cNvSpPr txBox="1"/>
          <p:nvPr/>
        </p:nvSpPr>
        <p:spPr>
          <a:xfrm>
            <a:off x="3193409" y="2644170"/>
            <a:ext cx="5805182" cy="1569660"/>
          </a:xfrm>
          <a:prstGeom prst="rect">
            <a:avLst/>
          </a:prstGeom>
          <a:noFill/>
        </p:spPr>
        <p:txBody>
          <a:bodyPr wrap="square" rtlCol="0" anchor="ct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4800" dirty="0">
                <a:hlinkClick r:id="rId4"/>
              </a:rPr>
              <a:t>www.watstaatdaer.nl</a:t>
            </a:r>
            <a:endParaRPr lang="nl-NL" sz="4800" dirty="0"/>
          </a:p>
          <a:p>
            <a:endParaRPr lang="nl-NL" sz="4800" dirty="0"/>
          </a:p>
        </p:txBody>
      </p:sp>
      <p:sp>
        <p:nvSpPr>
          <p:cNvPr id="3" name="Titel 1">
            <a:extLst>
              <a:ext uri="{FF2B5EF4-FFF2-40B4-BE49-F238E27FC236}">
                <a16:creationId xmlns:a16="http://schemas.microsoft.com/office/drawing/2014/main" id="{AC0F7FB7-7444-9749-0BB1-75BD056E3807}"/>
              </a:ext>
            </a:extLst>
          </p:cNvPr>
          <p:cNvSpPr>
            <a:spLocks noGrp="1"/>
          </p:cNvSpPr>
          <p:nvPr>
            <p:ph type="title"/>
          </p:nvPr>
        </p:nvSpPr>
        <p:spPr>
          <a:xfrm>
            <a:off x="838200" y="365125"/>
            <a:ext cx="10515600" cy="1325563"/>
          </a:xfrm>
        </p:spPr>
        <p:txBody>
          <a:bodyPr/>
          <a:lstStyle/>
          <a:p>
            <a:r>
              <a:rPr lang="nl-NL" dirty="0"/>
              <a:t>Dus, om zelf te oefenen:</a:t>
            </a:r>
          </a:p>
        </p:txBody>
      </p:sp>
    </p:spTree>
    <p:extLst>
      <p:ext uri="{BB962C8B-B14F-4D97-AF65-F5344CB8AC3E}">
        <p14:creationId xmlns:p14="http://schemas.microsoft.com/office/powerpoint/2010/main" val="1116858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4BB797-6D25-19AF-D9AD-A8CAA8AF7DD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el 1">
            <a:extLst>
              <a:ext uri="{FF2B5EF4-FFF2-40B4-BE49-F238E27FC236}">
                <a16:creationId xmlns:a16="http://schemas.microsoft.com/office/drawing/2014/main" id="{372E1827-9927-F9A6-9AD3-E5C86D881CE7}"/>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En als dat niet lukt?</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cirkel, Graphics, Kleurrijkheid, patroon&#10;&#10;Automatisch gegenereerde beschrijving">
            <a:hlinkClick r:id="rId3"/>
            <a:extLst>
              <a:ext uri="{FF2B5EF4-FFF2-40B4-BE49-F238E27FC236}">
                <a16:creationId xmlns:a16="http://schemas.microsoft.com/office/drawing/2014/main" id="{16C980E2-A9A0-E261-EA6C-1256D972BF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9715" y="307621"/>
            <a:ext cx="710952" cy="710952"/>
          </a:xfrm>
          <a:prstGeom prst="rect">
            <a:avLst/>
          </a:prstGeom>
        </p:spPr>
      </p:pic>
    </p:spTree>
    <p:extLst>
      <p:ext uri="{BB962C8B-B14F-4D97-AF65-F5344CB8AC3E}">
        <p14:creationId xmlns:p14="http://schemas.microsoft.com/office/powerpoint/2010/main" val="130772854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77be77f-176b-43d6-8061-9b57cc3ff62b">
      <Terms xmlns="http://schemas.microsoft.com/office/infopath/2007/PartnerControls"/>
    </lcf76f155ced4ddcb4097134ff3c332f>
    <TaxCatchAll xmlns="90635d55-4e87-40ee-b41b-3cf4211772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C6B9D31B2B334F900753AD6903C239" ma:contentTypeVersion="10" ma:contentTypeDescription="Een nieuw document maken." ma:contentTypeScope="" ma:versionID="df9ae501085ffd237b7b5a9e0abc30d6">
  <xsd:schema xmlns:xsd="http://www.w3.org/2001/XMLSchema" xmlns:xs="http://www.w3.org/2001/XMLSchema" xmlns:p="http://schemas.microsoft.com/office/2006/metadata/properties" xmlns:ns2="277be77f-176b-43d6-8061-9b57cc3ff62b" xmlns:ns3="90635d55-4e87-40ee-b41b-3cf42117728b" targetNamespace="http://schemas.microsoft.com/office/2006/metadata/properties" ma:root="true" ma:fieldsID="d99d89b5374cb08cf043de5fe8896f07" ns2:_="" ns3:_="">
    <xsd:import namespace="277be77f-176b-43d6-8061-9b57cc3ff62b"/>
    <xsd:import namespace="90635d55-4e87-40ee-b41b-3cf42117728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7be77f-176b-43d6-8061-9b57cc3ff6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452472e4-6015-444a-ad6d-404d0ae9d6b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635d55-4e87-40ee-b41b-3cf42117728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f8832d0-2a84-4dd1-98d4-04b9403cbecf}" ma:internalName="TaxCatchAll" ma:showField="CatchAllData" ma:web="90635d55-4e87-40ee-b41b-3cf4211772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6A73C4-C3B7-46E6-BE89-448871D4D5BF}">
  <ds:schemaRefs>
    <ds:schemaRef ds:uri="http://schemas.microsoft.com/office/2006/metadata/properties"/>
    <ds:schemaRef ds:uri="http://schemas.microsoft.com/office/infopath/2007/PartnerControls"/>
    <ds:schemaRef ds:uri="fcbd7549-b087-4680-9bdc-0e41fe966fe2"/>
    <ds:schemaRef ds:uri="e43cdf77-2c1a-48a1-b389-c0e7385b8fe9"/>
  </ds:schemaRefs>
</ds:datastoreItem>
</file>

<file path=customXml/itemProps2.xml><?xml version="1.0" encoding="utf-8"?>
<ds:datastoreItem xmlns:ds="http://schemas.openxmlformats.org/officeDocument/2006/customXml" ds:itemID="{C78FBAE4-5B92-46F1-974A-02B69966C665}">
  <ds:schemaRefs>
    <ds:schemaRef ds:uri="http://schemas.microsoft.com/sharepoint/v3/contenttype/forms"/>
  </ds:schemaRefs>
</ds:datastoreItem>
</file>

<file path=customXml/itemProps3.xml><?xml version="1.0" encoding="utf-8"?>
<ds:datastoreItem xmlns:ds="http://schemas.openxmlformats.org/officeDocument/2006/customXml" ds:itemID="{A507A58C-5F69-4782-B53A-1B9B93901B28}"/>
</file>

<file path=docProps/app.xml><?xml version="1.0" encoding="utf-8"?>
<Properties xmlns="http://schemas.openxmlformats.org/officeDocument/2006/extended-properties" xmlns:vt="http://schemas.openxmlformats.org/officeDocument/2006/docPropsVTypes">
  <TotalTime>490</TotalTime>
  <Words>908</Words>
  <Application>Microsoft Office PowerPoint</Application>
  <PresentationFormat>Breedbeeld</PresentationFormat>
  <Paragraphs>52</Paragraphs>
  <Slides>15</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Agency FB</vt:lpstr>
      <vt:lpstr>Aptos</vt:lpstr>
      <vt:lpstr>Aptos Display</vt:lpstr>
      <vt:lpstr>Arial</vt:lpstr>
      <vt:lpstr>Calibri</vt:lpstr>
      <vt:lpstr>Kantoorthema</vt:lpstr>
      <vt:lpstr>Hulp bij het ontcijferen van oude handschriften </vt:lpstr>
      <vt:lpstr>Wie kan dit lezen?</vt:lpstr>
      <vt:lpstr>Waarom is dat een probleem?</vt:lpstr>
      <vt:lpstr>PowerPoint-presentatie</vt:lpstr>
      <vt:lpstr>Het allerbelangrijkste voor het lezen van oud schrift is het herkennen van individuele letters​</vt:lpstr>
      <vt:lpstr>PowerPoint-presentatie</vt:lpstr>
      <vt:lpstr>PowerPoint-presentatie</vt:lpstr>
      <vt:lpstr>Dus, om zelf te oefenen:</vt:lpstr>
      <vt:lpstr>En als dat niet lukt?</vt:lpstr>
      <vt:lpstr>PowerPoint-presentatie</vt:lpstr>
      <vt:lpstr>PowerPoint-presentatie</vt:lpstr>
      <vt:lpstr>Handwritten Text Recognition (HTR)</vt:lpstr>
      <vt:lpstr>Disclaimer</vt:lpstr>
      <vt:lpstr>PowerPoint-presentatie</vt:lpstr>
      <vt:lpstr>Dus, om het te láten doen: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Slim zoeken met AI </dc:title>
  <dc:creator>Gena Lemmens</dc:creator>
  <cp:lastModifiedBy>Gena Lemmens</cp:lastModifiedBy>
  <cp:revision>2</cp:revision>
  <dcterms:created xsi:type="dcterms:W3CDTF">2024-03-26T10:36:43Z</dcterms:created>
  <dcterms:modified xsi:type="dcterms:W3CDTF">2025-09-26T11:07:44Z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0x0101002BC6B9D31B2B334F900753AD6903C239</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xd_ProgID">
    <vt:lpwstr/>
  </property>
  <property fmtid="{D5CDD505-2E9C-101B-9397-08002B2CF9AE}" pid="7" name="TemplateUrl">
    <vt:lpwstr/>
  </property>
  <property fmtid="{D5CDD505-2E9C-101B-9397-08002B2CF9AE}" pid="8" name="xd_Signature">
    <vt:bool>false</vt:bool>
  </property>
  <property fmtid="{D5CDD505-2E9C-101B-9397-08002B2CF9AE}" pid="9" name="MediaServiceImageTags">
    <vt:lpwstr/>
  </property>
</Properties>
</file>