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4"/>
  </p:sldMasterIdLst>
  <p:sldIdLst>
    <p:sldId id="303" r:id="rId5"/>
    <p:sldId id="304" r:id="rId6"/>
    <p:sldId id="376" r:id="rId7"/>
    <p:sldId id="380" r:id="rId8"/>
    <p:sldId id="363" r:id="rId9"/>
    <p:sldId id="377" r:id="rId10"/>
    <p:sldId id="378" r:id="rId11"/>
    <p:sldId id="379" r:id="rId12"/>
    <p:sldId id="359" r:id="rId13"/>
    <p:sldId id="356" r:id="rId14"/>
    <p:sldId id="362" r:id="rId15"/>
    <p:sldId id="361" r:id="rId16"/>
    <p:sldId id="360" r:id="rId17"/>
    <p:sldId id="365" r:id="rId18"/>
    <p:sldId id="368" r:id="rId19"/>
    <p:sldId id="373" r:id="rId20"/>
    <p:sldId id="372" r:id="rId21"/>
    <p:sldId id="374" r:id="rId22"/>
    <p:sldId id="370" r:id="rId23"/>
    <p:sldId id="357" r:id="rId24"/>
    <p:sldId id="375" r:id="rId25"/>
    <p:sldId id="366" r:id="rId26"/>
    <p:sldId id="358" r:id="rId27"/>
    <p:sldId id="333" r:id="rId28"/>
    <p:sldId id="351" r:id="rId29"/>
    <p:sldId id="354" r:id="rId30"/>
    <p:sldId id="369" r:id="rId31"/>
    <p:sldId id="353" r:id="rId32"/>
    <p:sldId id="364" r:id="rId33"/>
    <p:sldId id="352" r:id="rId34"/>
    <p:sldId id="371" r:id="rId35"/>
    <p:sldId id="350" r:id="rId36"/>
    <p:sldId id="334" r:id="rId37"/>
    <p:sldId id="320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2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-180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ud de Brouwer" userId="3829f90d-15f3-48c1-9291-4e6f83af122b" providerId="ADAL" clId="{6D760717-CE47-4710-84FC-E1C2D8B59869}"/>
    <pc:docChg chg="undo custSel addSld delSld modSld sldOrd modMainMaster">
      <pc:chgData name="Luud de Brouwer" userId="3829f90d-15f3-48c1-9291-4e6f83af122b" providerId="ADAL" clId="{6D760717-CE47-4710-84FC-E1C2D8B59869}" dt="2024-03-26T23:31:29.394" v="5585" actId="6549"/>
      <pc:docMkLst>
        <pc:docMk/>
      </pc:docMkLst>
      <pc:sldChg chg="addSp modSp del">
        <pc:chgData name="Luud de Brouwer" userId="3829f90d-15f3-48c1-9291-4e6f83af122b" providerId="ADAL" clId="{6D760717-CE47-4710-84FC-E1C2D8B59869}" dt="2024-03-26T19:10:43.984" v="3258" actId="2696"/>
        <pc:sldMkLst>
          <pc:docMk/>
          <pc:sldMk cId="2125655270" sldId="258"/>
        </pc:sldMkLst>
        <pc:spChg chg="mod">
          <ac:chgData name="Luud de Brouwer" userId="3829f90d-15f3-48c1-9291-4e6f83af122b" providerId="ADAL" clId="{6D760717-CE47-4710-84FC-E1C2D8B59869}" dt="2024-03-22T09:38:43.802" v="6" actId="5793"/>
          <ac:spMkLst>
            <pc:docMk/>
            <pc:sldMk cId="2125655270" sldId="258"/>
            <ac:spMk id="3" creationId="{00000000-0000-0000-0000-000000000000}"/>
          </ac:spMkLst>
        </pc:spChg>
        <pc:picChg chg="add mod">
          <ac:chgData name="Luud de Brouwer" userId="3829f90d-15f3-48c1-9291-4e6f83af122b" providerId="ADAL" clId="{6D760717-CE47-4710-84FC-E1C2D8B59869}" dt="2024-03-25T22:26:24.850" v="3154" actId="1076"/>
          <ac:picMkLst>
            <pc:docMk/>
            <pc:sldMk cId="2125655270" sldId="258"/>
            <ac:picMk id="4" creationId="{6A0A557D-F0A4-4E6C-8AC1-961D2998B057}"/>
          </ac:picMkLst>
        </pc:picChg>
      </pc:sldChg>
      <pc:sldChg chg="addSp modSp">
        <pc:chgData name="Luud de Brouwer" userId="3829f90d-15f3-48c1-9291-4e6f83af122b" providerId="ADAL" clId="{6D760717-CE47-4710-84FC-E1C2D8B59869}" dt="2024-03-26T19:54:47.412" v="3770" actId="113"/>
        <pc:sldMkLst>
          <pc:docMk/>
          <pc:sldMk cId="1897664707" sldId="303"/>
        </pc:sldMkLst>
        <pc:spChg chg="mod">
          <ac:chgData name="Luud de Brouwer" userId="3829f90d-15f3-48c1-9291-4e6f83af122b" providerId="ADAL" clId="{6D760717-CE47-4710-84FC-E1C2D8B59869}" dt="2024-03-26T19:54:47.412" v="3770" actId="113"/>
          <ac:spMkLst>
            <pc:docMk/>
            <pc:sldMk cId="1897664707" sldId="303"/>
            <ac:spMk id="4" creationId="{00000000-0000-0000-0000-000000000000}"/>
          </ac:spMkLst>
        </pc:spChg>
        <pc:spChg chg="mod">
          <ac:chgData name="Luud de Brouwer" userId="3829f90d-15f3-48c1-9291-4e6f83af122b" providerId="ADAL" clId="{6D760717-CE47-4710-84FC-E1C2D8B59869}" dt="2024-03-26T19:54:00.638" v="3767" actId="255"/>
          <ac:spMkLst>
            <pc:docMk/>
            <pc:sldMk cId="1897664707" sldId="303"/>
            <ac:spMk id="5" creationId="{00000000-0000-0000-0000-000000000000}"/>
          </ac:spMkLst>
        </pc:spChg>
        <pc:picChg chg="add mod">
          <ac:chgData name="Luud de Brouwer" userId="3829f90d-15f3-48c1-9291-4e6f83af122b" providerId="ADAL" clId="{6D760717-CE47-4710-84FC-E1C2D8B59869}" dt="2024-03-25T23:09:15.806" v="3166" actId="1076"/>
          <ac:picMkLst>
            <pc:docMk/>
            <pc:sldMk cId="1897664707" sldId="303"/>
            <ac:picMk id="2" creationId="{79D0C691-96E8-422D-9EB9-BEE15A09ECA6}"/>
          </ac:picMkLst>
        </pc:picChg>
      </pc:sldChg>
      <pc:sldChg chg="addSp delSp modSp add setBg">
        <pc:chgData name="Luud de Brouwer" userId="3829f90d-15f3-48c1-9291-4e6f83af122b" providerId="ADAL" clId="{6D760717-CE47-4710-84FC-E1C2D8B59869}" dt="2024-03-26T19:33:14.847" v="3568" actId="20577"/>
        <pc:sldMkLst>
          <pc:docMk/>
          <pc:sldMk cId="3754469397" sldId="304"/>
        </pc:sldMkLst>
        <pc:spChg chg="del">
          <ac:chgData name="Luud de Brouwer" userId="3829f90d-15f3-48c1-9291-4e6f83af122b" providerId="ADAL" clId="{6D760717-CE47-4710-84FC-E1C2D8B59869}" dt="2024-03-26T19:09:07.366" v="3178" actId="478"/>
          <ac:spMkLst>
            <pc:docMk/>
            <pc:sldMk cId="3754469397" sldId="304"/>
            <ac:spMk id="2" creationId="{00000000-0000-0000-0000-000000000000}"/>
          </ac:spMkLst>
        </pc:spChg>
        <pc:spChg chg="del">
          <ac:chgData name="Luud de Brouwer" userId="3829f90d-15f3-48c1-9291-4e6f83af122b" providerId="ADAL" clId="{6D760717-CE47-4710-84FC-E1C2D8B59869}" dt="2024-03-26T19:09:00.397" v="3176" actId="478"/>
          <ac:spMkLst>
            <pc:docMk/>
            <pc:sldMk cId="3754469397" sldId="304"/>
            <ac:spMk id="3" creationId="{00000000-0000-0000-0000-000000000000}"/>
          </ac:spMkLst>
        </pc:spChg>
        <pc:spChg chg="add del">
          <ac:chgData name="Luud de Brouwer" userId="3829f90d-15f3-48c1-9291-4e6f83af122b" providerId="ADAL" clId="{6D760717-CE47-4710-84FC-E1C2D8B59869}" dt="2024-03-26T19:08:18.449" v="3173"/>
          <ac:spMkLst>
            <pc:docMk/>
            <pc:sldMk cId="3754469397" sldId="304"/>
            <ac:spMk id="4" creationId="{17EDB762-0178-41D2-B756-DD69B6E535A5}"/>
          </ac:spMkLst>
        </pc:spChg>
        <pc:spChg chg="add del">
          <ac:chgData name="Luud de Brouwer" userId="3829f90d-15f3-48c1-9291-4e6f83af122b" providerId="ADAL" clId="{6D760717-CE47-4710-84FC-E1C2D8B59869}" dt="2024-03-26T19:08:18.449" v="3173"/>
          <ac:spMkLst>
            <pc:docMk/>
            <pc:sldMk cId="3754469397" sldId="304"/>
            <ac:spMk id="5" creationId="{31FAA9B0-4ADA-470A-AA98-C4B8DC024678}"/>
          </ac:spMkLst>
        </pc:spChg>
        <pc:spChg chg="add del">
          <ac:chgData name="Luud de Brouwer" userId="3829f90d-15f3-48c1-9291-4e6f83af122b" providerId="ADAL" clId="{6D760717-CE47-4710-84FC-E1C2D8B59869}" dt="2024-03-26T19:08:18.449" v="3173"/>
          <ac:spMkLst>
            <pc:docMk/>
            <pc:sldMk cId="3754469397" sldId="304"/>
            <ac:spMk id="8" creationId="{BD288346-2771-43C2-B1D4-D8D413AF225F}"/>
          </ac:spMkLst>
        </pc:spChg>
        <pc:spChg chg="add mod">
          <ac:chgData name="Luud de Brouwer" userId="3829f90d-15f3-48c1-9291-4e6f83af122b" providerId="ADAL" clId="{6D760717-CE47-4710-84FC-E1C2D8B59869}" dt="2024-03-26T19:33:14.847" v="3568" actId="20577"/>
          <ac:spMkLst>
            <pc:docMk/>
            <pc:sldMk cId="3754469397" sldId="304"/>
            <ac:spMk id="9" creationId="{2B99B24E-96CB-44ED-8AA7-37F075C0EB77}"/>
          </ac:spMkLst>
        </pc:spChg>
        <pc:spChg chg="add mod">
          <ac:chgData name="Luud de Brouwer" userId="3829f90d-15f3-48c1-9291-4e6f83af122b" providerId="ADAL" clId="{6D760717-CE47-4710-84FC-E1C2D8B59869}" dt="2024-03-26T19:10:20.597" v="3255" actId="6549"/>
          <ac:spMkLst>
            <pc:docMk/>
            <pc:sldMk cId="3754469397" sldId="304"/>
            <ac:spMk id="10" creationId="{ACE7DA98-A83A-452C-A46B-90B40FE817C9}"/>
          </ac:spMkLst>
        </pc:spChg>
        <pc:spChg chg="add mod">
          <ac:chgData name="Luud de Brouwer" userId="3829f90d-15f3-48c1-9291-4e6f83af122b" providerId="ADAL" clId="{6D760717-CE47-4710-84FC-E1C2D8B59869}" dt="2024-03-26T19:09:54.160" v="3254" actId="6549"/>
          <ac:spMkLst>
            <pc:docMk/>
            <pc:sldMk cId="3754469397" sldId="304"/>
            <ac:spMk id="13" creationId="{259788C2-3AFF-4424-BCB4-1F4678FB9740}"/>
          </ac:spMkLst>
        </pc:spChg>
        <pc:spChg chg="add del mod">
          <ac:chgData name="Luud de Brouwer" userId="3829f90d-15f3-48c1-9291-4e6f83af122b" providerId="ADAL" clId="{6D760717-CE47-4710-84FC-E1C2D8B59869}" dt="2024-03-26T19:09:03.139" v="3177" actId="478"/>
          <ac:spMkLst>
            <pc:docMk/>
            <pc:sldMk cId="3754469397" sldId="304"/>
            <ac:spMk id="15" creationId="{90BE9C73-1575-4368-8BB4-C1E4A81AF8DF}"/>
          </ac:spMkLst>
        </pc:spChg>
        <pc:spChg chg="add del mod">
          <ac:chgData name="Luud de Brouwer" userId="3829f90d-15f3-48c1-9291-4e6f83af122b" providerId="ADAL" clId="{6D760717-CE47-4710-84FC-E1C2D8B59869}" dt="2024-03-26T19:09:09.607" v="3179" actId="478"/>
          <ac:spMkLst>
            <pc:docMk/>
            <pc:sldMk cId="3754469397" sldId="304"/>
            <ac:spMk id="17" creationId="{DB2A3CF7-D9C8-4644-AF72-3FC534CD7F6E}"/>
          </ac:spMkLst>
        </pc:spChg>
        <pc:spChg chg="add del mod">
          <ac:chgData name="Luud de Brouwer" userId="3829f90d-15f3-48c1-9291-4e6f83af122b" providerId="ADAL" clId="{6D760717-CE47-4710-84FC-E1C2D8B59869}" dt="2024-03-26T19:12:22.922" v="3279" actId="478"/>
          <ac:spMkLst>
            <pc:docMk/>
            <pc:sldMk cId="3754469397" sldId="304"/>
            <ac:spMk id="21" creationId="{B3BCA782-41C4-4749-BC6F-4F86FEC4CB56}"/>
          </ac:spMkLst>
        </pc:spChg>
        <pc:picChg chg="add del">
          <ac:chgData name="Luud de Brouwer" userId="3829f90d-15f3-48c1-9291-4e6f83af122b" providerId="ADAL" clId="{6D760717-CE47-4710-84FC-E1C2D8B59869}" dt="2024-03-26T19:08:18.449" v="3173"/>
          <ac:picMkLst>
            <pc:docMk/>
            <pc:sldMk cId="3754469397" sldId="304"/>
            <ac:picMk id="6" creationId="{C9C23D3E-6ACF-4932-BB46-758ECBDEE4DE}"/>
          </ac:picMkLst>
        </pc:picChg>
        <pc:picChg chg="add del">
          <ac:chgData name="Luud de Brouwer" userId="3829f90d-15f3-48c1-9291-4e6f83af122b" providerId="ADAL" clId="{6D760717-CE47-4710-84FC-E1C2D8B59869}" dt="2024-03-26T19:08:18.449" v="3173"/>
          <ac:picMkLst>
            <pc:docMk/>
            <pc:sldMk cId="3754469397" sldId="304"/>
            <ac:picMk id="7" creationId="{D9BD4420-A98F-4A26-A6C5-B893297BED79}"/>
          </ac:picMkLst>
        </pc:picChg>
        <pc:picChg chg="add">
          <ac:chgData name="Luud de Brouwer" userId="3829f90d-15f3-48c1-9291-4e6f83af122b" providerId="ADAL" clId="{6D760717-CE47-4710-84FC-E1C2D8B59869}" dt="2024-03-26T19:08:39.723" v="3175"/>
          <ac:picMkLst>
            <pc:docMk/>
            <pc:sldMk cId="3754469397" sldId="304"/>
            <ac:picMk id="11" creationId="{8B0CDBD3-A61A-4F8A-AC56-281EF8D235CA}"/>
          </ac:picMkLst>
        </pc:picChg>
        <pc:picChg chg="add">
          <ac:chgData name="Luud de Brouwer" userId="3829f90d-15f3-48c1-9291-4e6f83af122b" providerId="ADAL" clId="{6D760717-CE47-4710-84FC-E1C2D8B59869}" dt="2024-03-26T19:08:39.723" v="3175"/>
          <ac:picMkLst>
            <pc:docMk/>
            <pc:sldMk cId="3754469397" sldId="304"/>
            <ac:picMk id="12" creationId="{653819C4-D7C1-42F9-99A5-BBB57A8258BC}"/>
          </ac:picMkLst>
        </pc:picChg>
        <pc:picChg chg="add">
          <ac:chgData name="Luud de Brouwer" userId="3829f90d-15f3-48c1-9291-4e6f83af122b" providerId="ADAL" clId="{6D760717-CE47-4710-84FC-E1C2D8B59869}" dt="2024-03-26T19:09:27.496" v="3180"/>
          <ac:picMkLst>
            <pc:docMk/>
            <pc:sldMk cId="3754469397" sldId="304"/>
            <ac:picMk id="18" creationId="{071887AE-5D4D-4B59-B327-1622099E68D3}"/>
          </ac:picMkLst>
        </pc:picChg>
        <pc:picChg chg="add mod">
          <ac:chgData name="Luud de Brouwer" userId="3829f90d-15f3-48c1-9291-4e6f83af122b" providerId="ADAL" clId="{6D760717-CE47-4710-84FC-E1C2D8B59869}" dt="2024-03-26T19:33:07.012" v="3557" actId="1076"/>
          <ac:picMkLst>
            <pc:docMk/>
            <pc:sldMk cId="3754469397" sldId="304"/>
            <ac:picMk id="19" creationId="{EBEBF89B-7467-4EFF-82B5-B3D619D13FE9}"/>
          </ac:picMkLst>
        </pc:picChg>
        <pc:picChg chg="add del mod">
          <ac:chgData name="Luud de Brouwer" userId="3829f90d-15f3-48c1-9291-4e6f83af122b" providerId="ADAL" clId="{6D760717-CE47-4710-84FC-E1C2D8B59869}" dt="2024-03-26T19:12:22.922" v="3279" actId="478"/>
          <ac:picMkLst>
            <pc:docMk/>
            <pc:sldMk cId="3754469397" sldId="304"/>
            <ac:picMk id="20" creationId="{7E645342-56D9-4BBD-A75E-80BBE700A3DA}"/>
          </ac:picMkLst>
        </pc:picChg>
      </pc:sldChg>
      <pc:sldChg chg="modSp add del">
        <pc:chgData name="Luud de Brouwer" userId="3829f90d-15f3-48c1-9291-4e6f83af122b" providerId="ADAL" clId="{6D760717-CE47-4710-84FC-E1C2D8B59869}" dt="2024-03-26T21:51:14.243" v="4701" actId="2696"/>
        <pc:sldMkLst>
          <pc:docMk/>
          <pc:sldMk cId="885611223" sldId="305"/>
        </pc:sldMkLst>
        <pc:spChg chg="mod">
          <ac:chgData name="Luud de Brouwer" userId="3829f90d-15f3-48c1-9291-4e6f83af122b" providerId="ADAL" clId="{6D760717-CE47-4710-84FC-E1C2D8B59869}" dt="2024-03-25T19:50:58.558" v="1828" actId="20577"/>
          <ac:spMkLst>
            <pc:docMk/>
            <pc:sldMk cId="885611223" sldId="305"/>
            <ac:spMk id="2" creationId="{00000000-0000-0000-0000-000000000000}"/>
          </ac:spMkLst>
        </pc:spChg>
      </pc:sldChg>
      <pc:sldChg chg="addSp delSp modSp add del ord">
        <pc:chgData name="Luud de Brouwer" userId="3829f90d-15f3-48c1-9291-4e6f83af122b" providerId="ADAL" clId="{6D760717-CE47-4710-84FC-E1C2D8B59869}" dt="2024-03-26T21:53:45.406" v="4715" actId="2696"/>
        <pc:sldMkLst>
          <pc:docMk/>
          <pc:sldMk cId="1999976298" sldId="306"/>
        </pc:sldMkLst>
        <pc:spChg chg="del mod">
          <ac:chgData name="Luud de Brouwer" userId="3829f90d-15f3-48c1-9291-4e6f83af122b" providerId="ADAL" clId="{6D760717-CE47-4710-84FC-E1C2D8B59869}" dt="2024-03-26T19:41:49.605" v="3646"/>
          <ac:spMkLst>
            <pc:docMk/>
            <pc:sldMk cId="1999976298" sldId="306"/>
            <ac:spMk id="3" creationId="{00000000-0000-0000-0000-000000000000}"/>
          </ac:spMkLst>
        </pc:spChg>
        <pc:spChg chg="add mod">
          <ac:chgData name="Luud de Brouwer" userId="3829f90d-15f3-48c1-9291-4e6f83af122b" providerId="ADAL" clId="{6D760717-CE47-4710-84FC-E1C2D8B59869}" dt="2024-03-26T19:41:49.605" v="3646"/>
          <ac:spMkLst>
            <pc:docMk/>
            <pc:sldMk cId="1999976298" sldId="306"/>
            <ac:spMk id="5" creationId="{BBF8702F-D863-4DE2-B7D1-ADA577BACB3C}"/>
          </ac:spMkLst>
        </pc:spChg>
        <pc:picChg chg="add del mod">
          <ac:chgData name="Luud de Brouwer" userId="3829f90d-15f3-48c1-9291-4e6f83af122b" providerId="ADAL" clId="{6D760717-CE47-4710-84FC-E1C2D8B59869}" dt="2024-03-26T19:41:49.605" v="3646"/>
          <ac:picMkLst>
            <pc:docMk/>
            <pc:sldMk cId="1999976298" sldId="306"/>
            <ac:picMk id="4" creationId="{5A5FE4BA-E887-49D3-8931-F20F61643CCF}"/>
          </ac:picMkLst>
        </pc:picChg>
        <pc:picChg chg="add del mod">
          <ac:chgData name="Luud de Brouwer" userId="3829f90d-15f3-48c1-9291-4e6f83af122b" providerId="ADAL" clId="{6D760717-CE47-4710-84FC-E1C2D8B59869}" dt="2024-03-22T13:34:22.406" v="519" actId="478"/>
          <ac:picMkLst>
            <pc:docMk/>
            <pc:sldMk cId="1999976298" sldId="306"/>
            <ac:picMk id="5" creationId="{FB249226-AC3B-4DA9-AEA3-F2549B65DF67}"/>
          </ac:picMkLst>
        </pc:picChg>
        <pc:picChg chg="add del mod">
          <ac:chgData name="Luud de Brouwer" userId="3829f90d-15f3-48c1-9291-4e6f83af122b" providerId="ADAL" clId="{6D760717-CE47-4710-84FC-E1C2D8B59869}" dt="2024-03-26T19:41:49.605" v="3646"/>
          <ac:picMkLst>
            <pc:docMk/>
            <pc:sldMk cId="1999976298" sldId="306"/>
            <ac:picMk id="6" creationId="{760C079A-4F20-416F-8C6B-6299990F4B9D}"/>
          </ac:picMkLst>
        </pc:picChg>
      </pc:sldChg>
      <pc:sldChg chg="addSp delSp modSp add del ord">
        <pc:chgData name="Luud de Brouwer" userId="3829f90d-15f3-48c1-9291-4e6f83af122b" providerId="ADAL" clId="{6D760717-CE47-4710-84FC-E1C2D8B59869}" dt="2024-03-26T19:40:50.209" v="3631" actId="2696"/>
        <pc:sldMkLst>
          <pc:docMk/>
          <pc:sldMk cId="2494264342" sldId="307"/>
        </pc:sldMkLst>
        <pc:spChg chg="mod">
          <ac:chgData name="Luud de Brouwer" userId="3829f90d-15f3-48c1-9291-4e6f83af122b" providerId="ADAL" clId="{6D760717-CE47-4710-84FC-E1C2D8B59869}" dt="2024-03-26T19:40:03.821" v="3625"/>
          <ac:spMkLst>
            <pc:docMk/>
            <pc:sldMk cId="2494264342" sldId="307"/>
            <ac:spMk id="2" creationId="{00000000-0000-0000-0000-000000000000}"/>
          </ac:spMkLst>
        </pc:spChg>
        <pc:spChg chg="del mod">
          <ac:chgData name="Luud de Brouwer" userId="3829f90d-15f3-48c1-9291-4e6f83af122b" providerId="ADAL" clId="{6D760717-CE47-4710-84FC-E1C2D8B59869}" dt="2024-03-26T19:40:20.378" v="3627"/>
          <ac:spMkLst>
            <pc:docMk/>
            <pc:sldMk cId="2494264342" sldId="307"/>
            <ac:spMk id="3" creationId="{00000000-0000-0000-0000-000000000000}"/>
          </ac:spMkLst>
        </pc:spChg>
        <pc:spChg chg="add mod">
          <ac:chgData name="Luud de Brouwer" userId="3829f90d-15f3-48c1-9291-4e6f83af122b" providerId="ADAL" clId="{6D760717-CE47-4710-84FC-E1C2D8B59869}" dt="2024-03-26T19:40:20.378" v="3627"/>
          <ac:spMkLst>
            <pc:docMk/>
            <pc:sldMk cId="2494264342" sldId="307"/>
            <ac:spMk id="5" creationId="{027F5C9F-9058-4158-B1E2-B39B0E7ABD96}"/>
          </ac:spMkLst>
        </pc:spChg>
        <pc:picChg chg="add del mod">
          <ac:chgData name="Luud de Brouwer" userId="3829f90d-15f3-48c1-9291-4e6f83af122b" providerId="ADAL" clId="{6D760717-CE47-4710-84FC-E1C2D8B59869}" dt="2024-03-26T19:40:20.378" v="3627"/>
          <ac:picMkLst>
            <pc:docMk/>
            <pc:sldMk cId="2494264342" sldId="307"/>
            <ac:picMk id="4" creationId="{20A454C7-CEBB-44F2-82B1-B20A11178F00}"/>
          </ac:picMkLst>
        </pc:picChg>
      </pc:sldChg>
      <pc:sldChg chg="add del">
        <pc:chgData name="Luud de Brouwer" userId="3829f90d-15f3-48c1-9291-4e6f83af122b" providerId="ADAL" clId="{6D760717-CE47-4710-84FC-E1C2D8B59869}" dt="2024-03-26T21:51:11.192" v="4700" actId="2696"/>
        <pc:sldMkLst>
          <pc:docMk/>
          <pc:sldMk cId="3651163174" sldId="308"/>
        </pc:sldMkLst>
      </pc:sldChg>
      <pc:sldChg chg="modSp add del">
        <pc:chgData name="Luud de Brouwer" userId="3829f90d-15f3-48c1-9291-4e6f83af122b" providerId="ADAL" clId="{6D760717-CE47-4710-84FC-E1C2D8B59869}" dt="2024-03-26T22:55:19.704" v="5279" actId="2696"/>
        <pc:sldMkLst>
          <pc:docMk/>
          <pc:sldMk cId="1550342535" sldId="309"/>
        </pc:sldMkLst>
        <pc:spChg chg="mod">
          <ac:chgData name="Luud de Brouwer" userId="3829f90d-15f3-48c1-9291-4e6f83af122b" providerId="ADAL" clId="{6D760717-CE47-4710-84FC-E1C2D8B59869}" dt="2024-03-22T12:51:40.203" v="312" actId="20577"/>
          <ac:spMkLst>
            <pc:docMk/>
            <pc:sldMk cId="1550342535" sldId="309"/>
            <ac:spMk id="3" creationId="{00000000-0000-0000-0000-000000000000}"/>
          </ac:spMkLst>
        </pc:spChg>
      </pc:sldChg>
      <pc:sldChg chg="add del">
        <pc:chgData name="Luud de Brouwer" userId="3829f90d-15f3-48c1-9291-4e6f83af122b" providerId="ADAL" clId="{6D760717-CE47-4710-84FC-E1C2D8B59869}" dt="2024-03-26T21:50:55.299" v="4698" actId="2696"/>
        <pc:sldMkLst>
          <pc:docMk/>
          <pc:sldMk cId="3216319302" sldId="310"/>
        </pc:sldMkLst>
      </pc:sldChg>
      <pc:sldChg chg="modSp add del">
        <pc:chgData name="Luud de Brouwer" userId="3829f90d-15f3-48c1-9291-4e6f83af122b" providerId="ADAL" clId="{6D760717-CE47-4710-84FC-E1C2D8B59869}" dt="2024-03-26T22:55:17.260" v="5278" actId="2696"/>
        <pc:sldMkLst>
          <pc:docMk/>
          <pc:sldMk cId="937776648" sldId="311"/>
        </pc:sldMkLst>
        <pc:spChg chg="mod">
          <ac:chgData name="Luud de Brouwer" userId="3829f90d-15f3-48c1-9291-4e6f83af122b" providerId="ADAL" clId="{6D760717-CE47-4710-84FC-E1C2D8B59869}" dt="2024-03-22T12:51:26.843" v="282" actId="20577"/>
          <ac:spMkLst>
            <pc:docMk/>
            <pc:sldMk cId="937776648" sldId="311"/>
            <ac:spMk id="3" creationId="{00000000-0000-0000-0000-000000000000}"/>
          </ac:spMkLst>
        </pc:spChg>
      </pc:sldChg>
      <pc:sldChg chg="modSp add del">
        <pc:chgData name="Luud de Brouwer" userId="3829f90d-15f3-48c1-9291-4e6f83af122b" providerId="ADAL" clId="{6D760717-CE47-4710-84FC-E1C2D8B59869}" dt="2024-03-26T22:54:16.891" v="5147" actId="2696"/>
        <pc:sldMkLst>
          <pc:docMk/>
          <pc:sldMk cId="1344533541" sldId="312"/>
        </pc:sldMkLst>
        <pc:spChg chg="mod">
          <ac:chgData name="Luud de Brouwer" userId="3829f90d-15f3-48c1-9291-4e6f83af122b" providerId="ADAL" clId="{6D760717-CE47-4710-84FC-E1C2D8B59869}" dt="2024-03-22T10:46:12.794" v="113" actId="20577"/>
          <ac:spMkLst>
            <pc:docMk/>
            <pc:sldMk cId="1344533541" sldId="312"/>
            <ac:spMk id="2" creationId="{00000000-0000-0000-0000-000000000000}"/>
          </ac:spMkLst>
        </pc:spChg>
        <pc:spChg chg="mod">
          <ac:chgData name="Luud de Brouwer" userId="3829f90d-15f3-48c1-9291-4e6f83af122b" providerId="ADAL" clId="{6D760717-CE47-4710-84FC-E1C2D8B59869}" dt="2024-03-22T10:47:29.499" v="254" actId="6549"/>
          <ac:spMkLst>
            <pc:docMk/>
            <pc:sldMk cId="1344533541" sldId="312"/>
            <ac:spMk id="3" creationId="{00000000-0000-0000-0000-000000000000}"/>
          </ac:spMkLst>
        </pc:spChg>
      </pc:sldChg>
      <pc:sldChg chg="addSp delSp modSp add del ord">
        <pc:chgData name="Luud de Brouwer" userId="3829f90d-15f3-48c1-9291-4e6f83af122b" providerId="ADAL" clId="{6D760717-CE47-4710-84FC-E1C2D8B59869}" dt="2024-03-26T19:32:26.177" v="3553" actId="2696"/>
        <pc:sldMkLst>
          <pc:docMk/>
          <pc:sldMk cId="266655233" sldId="313"/>
        </pc:sldMkLst>
        <pc:spChg chg="mod">
          <ac:chgData name="Luud de Brouwer" userId="3829f90d-15f3-48c1-9291-4e6f83af122b" providerId="ADAL" clId="{6D760717-CE47-4710-84FC-E1C2D8B59869}" dt="2024-03-22T10:04:50.953" v="75" actId="20577"/>
          <ac:spMkLst>
            <pc:docMk/>
            <pc:sldMk cId="266655233" sldId="313"/>
            <ac:spMk id="2" creationId="{00000000-0000-0000-0000-000000000000}"/>
          </ac:spMkLst>
        </pc:spChg>
        <pc:picChg chg="add del mod">
          <ac:chgData name="Luud de Brouwer" userId="3829f90d-15f3-48c1-9291-4e6f83af122b" providerId="ADAL" clId="{6D760717-CE47-4710-84FC-E1C2D8B59869}" dt="2024-03-26T19:31:31.549" v="3520"/>
          <ac:picMkLst>
            <pc:docMk/>
            <pc:sldMk cId="266655233" sldId="313"/>
            <ac:picMk id="5" creationId="{D3ECE857-1476-47F2-A9B9-0960C56B95A9}"/>
          </ac:picMkLst>
        </pc:picChg>
      </pc:sldChg>
      <pc:sldChg chg="modSp add del">
        <pc:chgData name="Luud de Brouwer" userId="3829f90d-15f3-48c1-9291-4e6f83af122b" providerId="ADAL" clId="{6D760717-CE47-4710-84FC-E1C2D8B59869}" dt="2024-03-26T21:51:05.756" v="4699" actId="2696"/>
        <pc:sldMkLst>
          <pc:docMk/>
          <pc:sldMk cId="1190783999" sldId="314"/>
        </pc:sldMkLst>
        <pc:spChg chg="mod">
          <ac:chgData name="Luud de Brouwer" userId="3829f90d-15f3-48c1-9291-4e6f83af122b" providerId="ADAL" clId="{6D760717-CE47-4710-84FC-E1C2D8B59869}" dt="2024-03-22T10:36:25.855" v="91" actId="20577"/>
          <ac:spMkLst>
            <pc:docMk/>
            <pc:sldMk cId="1190783999" sldId="314"/>
            <ac:spMk id="2" creationId="{00000000-0000-0000-0000-000000000000}"/>
          </ac:spMkLst>
        </pc:spChg>
      </pc:sldChg>
      <pc:sldChg chg="modSp add del">
        <pc:chgData name="Luud de Brouwer" userId="3829f90d-15f3-48c1-9291-4e6f83af122b" providerId="ADAL" clId="{6D760717-CE47-4710-84FC-E1C2D8B59869}" dt="2024-03-26T21:51:17.237" v="4702" actId="2696"/>
        <pc:sldMkLst>
          <pc:docMk/>
          <pc:sldMk cId="2715388608" sldId="315"/>
        </pc:sldMkLst>
        <pc:spChg chg="mod">
          <ac:chgData name="Luud de Brouwer" userId="3829f90d-15f3-48c1-9291-4e6f83af122b" providerId="ADAL" clId="{6D760717-CE47-4710-84FC-E1C2D8B59869}" dt="2024-03-22T21:57:27.682" v="553" actId="20577"/>
          <ac:spMkLst>
            <pc:docMk/>
            <pc:sldMk cId="2715388608" sldId="315"/>
            <ac:spMk id="2" creationId="{00000000-0000-0000-0000-000000000000}"/>
          </ac:spMkLst>
        </pc:spChg>
      </pc:sldChg>
      <pc:sldChg chg="addSp delSp modSp add del ord">
        <pc:chgData name="Luud de Brouwer" userId="3829f90d-15f3-48c1-9291-4e6f83af122b" providerId="ADAL" clId="{6D760717-CE47-4710-84FC-E1C2D8B59869}" dt="2024-03-26T22:51:49.112" v="5101" actId="2696"/>
        <pc:sldMkLst>
          <pc:docMk/>
          <pc:sldMk cId="404943103" sldId="316"/>
        </pc:sldMkLst>
        <pc:spChg chg="mod">
          <ac:chgData name="Luud de Brouwer" userId="3829f90d-15f3-48c1-9291-4e6f83af122b" providerId="ADAL" clId="{6D760717-CE47-4710-84FC-E1C2D8B59869}" dt="2024-03-25T19:51:49.789" v="1849" actId="20577"/>
          <ac:spMkLst>
            <pc:docMk/>
            <pc:sldMk cId="404943103" sldId="316"/>
            <ac:spMk id="2" creationId="{00000000-0000-0000-0000-000000000000}"/>
          </ac:spMkLst>
        </pc:spChg>
        <pc:picChg chg="add del mod">
          <ac:chgData name="Luud de Brouwer" userId="3829f90d-15f3-48c1-9291-4e6f83af122b" providerId="ADAL" clId="{6D760717-CE47-4710-84FC-E1C2D8B59869}" dt="2024-03-26T22:51:14.269" v="5094"/>
          <ac:picMkLst>
            <pc:docMk/>
            <pc:sldMk cId="404943103" sldId="316"/>
            <ac:picMk id="4" creationId="{821E1A01-3D71-4B2D-8FA9-F39344DC51B6}"/>
          </ac:picMkLst>
        </pc:picChg>
      </pc:sldChg>
      <pc:sldChg chg="addSp delSp modSp add del ord modAnim">
        <pc:chgData name="Luud de Brouwer" userId="3829f90d-15f3-48c1-9291-4e6f83af122b" providerId="ADAL" clId="{6D760717-CE47-4710-84FC-E1C2D8B59869}" dt="2024-03-26T19:16:09.563" v="3338" actId="2696"/>
        <pc:sldMkLst>
          <pc:docMk/>
          <pc:sldMk cId="1436748705" sldId="317"/>
        </pc:sldMkLst>
        <pc:spChg chg="mod">
          <ac:chgData name="Luud de Brouwer" userId="3829f90d-15f3-48c1-9291-4e6f83af122b" providerId="ADAL" clId="{6D760717-CE47-4710-84FC-E1C2D8B59869}" dt="2024-03-22T21:59:46.797" v="566" actId="6549"/>
          <ac:spMkLst>
            <pc:docMk/>
            <pc:sldMk cId="1436748705" sldId="317"/>
            <ac:spMk id="2" creationId="{00000000-0000-0000-0000-000000000000}"/>
          </ac:spMkLst>
        </pc:spChg>
        <pc:spChg chg="add mod">
          <ac:chgData name="Luud de Brouwer" userId="3829f90d-15f3-48c1-9291-4e6f83af122b" providerId="ADAL" clId="{6D760717-CE47-4710-84FC-E1C2D8B59869}" dt="2024-03-22T22:14:33.015" v="582"/>
          <ac:spMkLst>
            <pc:docMk/>
            <pc:sldMk cId="1436748705" sldId="317"/>
            <ac:spMk id="5" creationId="{D43561E3-632D-470D-99C6-B88B03052131}"/>
          </ac:spMkLst>
        </pc:spChg>
        <pc:picChg chg="add del mod">
          <ac:chgData name="Luud de Brouwer" userId="3829f90d-15f3-48c1-9291-4e6f83af122b" providerId="ADAL" clId="{6D760717-CE47-4710-84FC-E1C2D8B59869}" dt="2024-03-26T19:15:02.331" v="3300"/>
          <ac:picMkLst>
            <pc:docMk/>
            <pc:sldMk cId="1436748705" sldId="317"/>
            <ac:picMk id="4" creationId="{3F6F212D-2111-4CB5-8FF5-3D3C001BE81F}"/>
          </ac:picMkLst>
        </pc:picChg>
      </pc:sldChg>
      <pc:sldChg chg="addSp delSp modSp add del ord">
        <pc:chgData name="Luud de Brouwer" userId="3829f90d-15f3-48c1-9291-4e6f83af122b" providerId="ADAL" clId="{6D760717-CE47-4710-84FC-E1C2D8B59869}" dt="2024-03-26T19:24:20.276" v="3447" actId="2696"/>
        <pc:sldMkLst>
          <pc:docMk/>
          <pc:sldMk cId="2332123057" sldId="318"/>
        </pc:sldMkLst>
        <pc:spChg chg="mod">
          <ac:chgData name="Luud de Brouwer" userId="3829f90d-15f3-48c1-9291-4e6f83af122b" providerId="ADAL" clId="{6D760717-CE47-4710-84FC-E1C2D8B59869}" dt="2024-03-23T12:27:06.593" v="635" actId="6549"/>
          <ac:spMkLst>
            <pc:docMk/>
            <pc:sldMk cId="2332123057" sldId="318"/>
            <ac:spMk id="2" creationId="{00000000-0000-0000-0000-000000000000}"/>
          </ac:spMkLst>
        </pc:spChg>
        <pc:picChg chg="add del">
          <ac:chgData name="Luud de Brouwer" userId="3829f90d-15f3-48c1-9291-4e6f83af122b" providerId="ADAL" clId="{6D760717-CE47-4710-84FC-E1C2D8B59869}" dt="2024-03-26T19:23:28.029" v="3418"/>
          <ac:picMkLst>
            <pc:docMk/>
            <pc:sldMk cId="2332123057" sldId="318"/>
            <ac:picMk id="4" creationId="{34FD7C9F-DE2F-4CE2-99FA-2A9AE70F065B}"/>
          </ac:picMkLst>
        </pc:picChg>
        <pc:picChg chg="add del">
          <ac:chgData name="Luud de Brouwer" userId="3829f90d-15f3-48c1-9291-4e6f83af122b" providerId="ADAL" clId="{6D760717-CE47-4710-84FC-E1C2D8B59869}" dt="2024-03-26T19:23:28.029" v="3418"/>
          <ac:picMkLst>
            <pc:docMk/>
            <pc:sldMk cId="2332123057" sldId="318"/>
            <ac:picMk id="5" creationId="{986AC8C3-0922-4CA4-9A06-60D12FC4E621}"/>
          </ac:picMkLst>
        </pc:picChg>
        <pc:picChg chg="add del">
          <ac:chgData name="Luud de Brouwer" userId="3829f90d-15f3-48c1-9291-4e6f83af122b" providerId="ADAL" clId="{6D760717-CE47-4710-84FC-E1C2D8B59869}" dt="2024-03-26T19:23:28.029" v="3418"/>
          <ac:picMkLst>
            <pc:docMk/>
            <pc:sldMk cId="2332123057" sldId="318"/>
            <ac:picMk id="6" creationId="{2CB1B5B2-CFC8-489B-8F32-8C0CEAF153E1}"/>
          </ac:picMkLst>
        </pc:picChg>
      </pc:sldChg>
      <pc:sldChg chg="addSp delSp modSp add del ord">
        <pc:chgData name="Luud de Brouwer" userId="3829f90d-15f3-48c1-9291-4e6f83af122b" providerId="ADAL" clId="{6D760717-CE47-4710-84FC-E1C2D8B59869}" dt="2024-03-26T19:27:53.369" v="3471" actId="2696"/>
        <pc:sldMkLst>
          <pc:docMk/>
          <pc:sldMk cId="567171832" sldId="319"/>
        </pc:sldMkLst>
        <pc:picChg chg="add del mod">
          <ac:chgData name="Luud de Brouwer" userId="3829f90d-15f3-48c1-9291-4e6f83af122b" providerId="ADAL" clId="{6D760717-CE47-4710-84FC-E1C2D8B59869}" dt="2024-03-26T19:26:29.520" v="3458"/>
          <ac:picMkLst>
            <pc:docMk/>
            <pc:sldMk cId="567171832" sldId="319"/>
            <ac:picMk id="4" creationId="{84F45E0B-A24E-4180-B2EC-9A2343153F0F}"/>
          </ac:picMkLst>
        </pc:picChg>
      </pc:sldChg>
      <pc:sldChg chg="addSp delSp modSp add ord setBg">
        <pc:chgData name="Luud de Brouwer" userId="3829f90d-15f3-48c1-9291-4e6f83af122b" providerId="ADAL" clId="{6D760717-CE47-4710-84FC-E1C2D8B59869}" dt="2024-03-26T23:31:29.394" v="5585" actId="6549"/>
        <pc:sldMkLst>
          <pc:docMk/>
          <pc:sldMk cId="2376931376" sldId="320"/>
        </pc:sldMkLst>
        <pc:spChg chg="mod">
          <ac:chgData name="Luud de Brouwer" userId="3829f90d-15f3-48c1-9291-4e6f83af122b" providerId="ADAL" clId="{6D760717-CE47-4710-84FC-E1C2D8B59869}" dt="2024-03-26T23:31:05.925" v="5580" actId="1076"/>
          <ac:spMkLst>
            <pc:docMk/>
            <pc:sldMk cId="2376931376" sldId="320"/>
            <ac:spMk id="2" creationId="{00000000-0000-0000-0000-000000000000}"/>
          </ac:spMkLst>
        </pc:spChg>
        <pc:spChg chg="del mod">
          <ac:chgData name="Luud de Brouwer" userId="3829f90d-15f3-48c1-9291-4e6f83af122b" providerId="ADAL" clId="{6D760717-CE47-4710-84FC-E1C2D8B59869}" dt="2024-03-26T23:30:24.130" v="5575" actId="478"/>
          <ac:spMkLst>
            <pc:docMk/>
            <pc:sldMk cId="2376931376" sldId="320"/>
            <ac:spMk id="3" creationId="{00000000-0000-0000-0000-000000000000}"/>
          </ac:spMkLst>
        </pc:spChg>
        <pc:spChg chg="add mod">
          <ac:chgData name="Luud de Brouwer" userId="3829f90d-15f3-48c1-9291-4e6f83af122b" providerId="ADAL" clId="{6D760717-CE47-4710-84FC-E1C2D8B59869}" dt="2024-03-26T23:31:29.394" v="5585" actId="6549"/>
          <ac:spMkLst>
            <pc:docMk/>
            <pc:sldMk cId="2376931376" sldId="320"/>
            <ac:spMk id="5" creationId="{A957A4AA-4AF3-48AC-9740-1EB894DFD190}"/>
          </ac:spMkLst>
        </pc:spChg>
        <pc:spChg chg="add del mod">
          <ac:chgData name="Luud de Brouwer" userId="3829f90d-15f3-48c1-9291-4e6f83af122b" providerId="ADAL" clId="{6D760717-CE47-4710-84FC-E1C2D8B59869}" dt="2024-03-26T23:30:33.421" v="5577" actId="478"/>
          <ac:spMkLst>
            <pc:docMk/>
            <pc:sldMk cId="2376931376" sldId="320"/>
            <ac:spMk id="7" creationId="{12DCDEDB-BC2E-4B49-8968-3EC684D7E150}"/>
          </ac:spMkLst>
        </pc:spChg>
        <pc:spChg chg="add">
          <ac:chgData name="Luud de Brouwer" userId="3829f90d-15f3-48c1-9291-4e6f83af122b" providerId="ADAL" clId="{6D760717-CE47-4710-84FC-E1C2D8B59869}" dt="2024-03-26T23:30:52.450" v="5578"/>
          <ac:spMkLst>
            <pc:docMk/>
            <pc:sldMk cId="2376931376" sldId="320"/>
            <ac:spMk id="11" creationId="{4B7AD97C-35E6-46EA-AB57-8A70BB1F9561}"/>
          </ac:spMkLst>
        </pc:spChg>
        <pc:picChg chg="add mod">
          <ac:chgData name="Luud de Brouwer" userId="3829f90d-15f3-48c1-9291-4e6f83af122b" providerId="ADAL" clId="{6D760717-CE47-4710-84FC-E1C2D8B59869}" dt="2024-03-26T23:31:11.769" v="5581" actId="1076"/>
          <ac:picMkLst>
            <pc:docMk/>
            <pc:sldMk cId="2376931376" sldId="320"/>
            <ac:picMk id="4" creationId="{27922450-D245-43B8-B231-08C8D6E3F98B}"/>
          </ac:picMkLst>
        </pc:picChg>
        <pc:picChg chg="add">
          <ac:chgData name="Luud de Brouwer" userId="3829f90d-15f3-48c1-9291-4e6f83af122b" providerId="ADAL" clId="{6D760717-CE47-4710-84FC-E1C2D8B59869}" dt="2024-03-26T23:30:52.450" v="5578"/>
          <ac:picMkLst>
            <pc:docMk/>
            <pc:sldMk cId="2376931376" sldId="320"/>
            <ac:picMk id="8" creationId="{096C1AFD-E921-41C6-B5FE-828F26A49DCA}"/>
          </ac:picMkLst>
        </pc:picChg>
        <pc:picChg chg="add">
          <ac:chgData name="Luud de Brouwer" userId="3829f90d-15f3-48c1-9291-4e6f83af122b" providerId="ADAL" clId="{6D760717-CE47-4710-84FC-E1C2D8B59869}" dt="2024-03-26T23:30:52.450" v="5578"/>
          <ac:picMkLst>
            <pc:docMk/>
            <pc:sldMk cId="2376931376" sldId="320"/>
            <ac:picMk id="9" creationId="{A8F06E20-C964-4ABC-8C0C-207D6255CBBC}"/>
          </ac:picMkLst>
        </pc:picChg>
        <pc:picChg chg="add">
          <ac:chgData name="Luud de Brouwer" userId="3829f90d-15f3-48c1-9291-4e6f83af122b" providerId="ADAL" clId="{6D760717-CE47-4710-84FC-E1C2D8B59869}" dt="2024-03-26T23:30:52.450" v="5578"/>
          <ac:picMkLst>
            <pc:docMk/>
            <pc:sldMk cId="2376931376" sldId="320"/>
            <ac:picMk id="10" creationId="{ACB71B4E-03D4-49D2-94F6-BA45662F25E5}"/>
          </ac:picMkLst>
        </pc:picChg>
      </pc:sldChg>
      <pc:sldChg chg="addSp delSp add del ord">
        <pc:chgData name="Luud de Brouwer" userId="3829f90d-15f3-48c1-9291-4e6f83af122b" providerId="ADAL" clId="{6D760717-CE47-4710-84FC-E1C2D8B59869}" dt="2024-03-26T19:24:21.253" v="3448" actId="2696"/>
        <pc:sldMkLst>
          <pc:docMk/>
          <pc:sldMk cId="785862302" sldId="321"/>
        </pc:sldMkLst>
        <pc:picChg chg="add del">
          <ac:chgData name="Luud de Brouwer" userId="3829f90d-15f3-48c1-9291-4e6f83af122b" providerId="ADAL" clId="{6D760717-CE47-4710-84FC-E1C2D8B59869}" dt="2024-03-26T19:22:57.769" v="3404"/>
          <ac:picMkLst>
            <pc:docMk/>
            <pc:sldMk cId="785862302" sldId="321"/>
            <ac:picMk id="4" creationId="{AFFB0600-3B9D-4539-BF12-338FBF092B3E}"/>
          </ac:picMkLst>
        </pc:picChg>
        <pc:picChg chg="add del">
          <ac:chgData name="Luud de Brouwer" userId="3829f90d-15f3-48c1-9291-4e6f83af122b" providerId="ADAL" clId="{6D760717-CE47-4710-84FC-E1C2D8B59869}" dt="2024-03-26T19:22:57.769" v="3404"/>
          <ac:picMkLst>
            <pc:docMk/>
            <pc:sldMk cId="785862302" sldId="321"/>
            <ac:picMk id="5" creationId="{411EE614-7199-4935-8F0D-12C6D34FA223}"/>
          </ac:picMkLst>
        </pc:picChg>
        <pc:picChg chg="add del">
          <ac:chgData name="Luud de Brouwer" userId="3829f90d-15f3-48c1-9291-4e6f83af122b" providerId="ADAL" clId="{6D760717-CE47-4710-84FC-E1C2D8B59869}" dt="2024-03-26T19:22:57.769" v="3404"/>
          <ac:picMkLst>
            <pc:docMk/>
            <pc:sldMk cId="785862302" sldId="321"/>
            <ac:picMk id="6" creationId="{EC08ED99-F1C4-47B1-BD51-B16D3FA6CDF7}"/>
          </ac:picMkLst>
        </pc:picChg>
        <pc:picChg chg="add del">
          <ac:chgData name="Luud de Brouwer" userId="3829f90d-15f3-48c1-9291-4e6f83af122b" providerId="ADAL" clId="{6D760717-CE47-4710-84FC-E1C2D8B59869}" dt="2024-03-26T19:22:57.769" v="3404"/>
          <ac:picMkLst>
            <pc:docMk/>
            <pc:sldMk cId="785862302" sldId="321"/>
            <ac:picMk id="7" creationId="{23761FE9-9179-4693-88A3-BD8EF07CF412}"/>
          </ac:picMkLst>
        </pc:picChg>
        <pc:picChg chg="add del">
          <ac:chgData name="Luud de Brouwer" userId="3829f90d-15f3-48c1-9291-4e6f83af122b" providerId="ADAL" clId="{6D760717-CE47-4710-84FC-E1C2D8B59869}" dt="2024-03-26T19:22:57.769" v="3404"/>
          <ac:picMkLst>
            <pc:docMk/>
            <pc:sldMk cId="785862302" sldId="321"/>
            <ac:picMk id="8" creationId="{952A121B-F9AC-4E3E-8AED-806FF267ACBF}"/>
          </ac:picMkLst>
        </pc:picChg>
        <pc:picChg chg="add del">
          <ac:chgData name="Luud de Brouwer" userId="3829f90d-15f3-48c1-9291-4e6f83af122b" providerId="ADAL" clId="{6D760717-CE47-4710-84FC-E1C2D8B59869}" dt="2024-03-26T19:22:57.769" v="3404"/>
          <ac:picMkLst>
            <pc:docMk/>
            <pc:sldMk cId="785862302" sldId="321"/>
            <ac:picMk id="9" creationId="{B7BE5B11-3131-48C5-8755-B390012FEE3A}"/>
          </ac:picMkLst>
        </pc:picChg>
        <pc:picChg chg="add del">
          <ac:chgData name="Luud de Brouwer" userId="3829f90d-15f3-48c1-9291-4e6f83af122b" providerId="ADAL" clId="{6D760717-CE47-4710-84FC-E1C2D8B59869}" dt="2024-03-26T19:22:57.769" v="3404"/>
          <ac:picMkLst>
            <pc:docMk/>
            <pc:sldMk cId="785862302" sldId="321"/>
            <ac:picMk id="10" creationId="{E0E1CB8D-41DD-4C0C-99A1-E9ABD5567F8F}"/>
          </ac:picMkLst>
        </pc:picChg>
        <pc:picChg chg="add del">
          <ac:chgData name="Luud de Brouwer" userId="3829f90d-15f3-48c1-9291-4e6f83af122b" providerId="ADAL" clId="{6D760717-CE47-4710-84FC-E1C2D8B59869}" dt="2024-03-26T19:22:57.769" v="3404"/>
          <ac:picMkLst>
            <pc:docMk/>
            <pc:sldMk cId="785862302" sldId="321"/>
            <ac:picMk id="11" creationId="{E9AF88F8-F693-4F55-B9CD-F12516F16675}"/>
          </ac:picMkLst>
        </pc:picChg>
        <pc:picChg chg="add del">
          <ac:chgData name="Luud de Brouwer" userId="3829f90d-15f3-48c1-9291-4e6f83af122b" providerId="ADAL" clId="{6D760717-CE47-4710-84FC-E1C2D8B59869}" dt="2024-03-26T19:22:57.769" v="3404"/>
          <ac:picMkLst>
            <pc:docMk/>
            <pc:sldMk cId="785862302" sldId="321"/>
            <ac:picMk id="12" creationId="{14B85A1A-285B-47A5-9866-0BC5405364F3}"/>
          </ac:picMkLst>
        </pc:picChg>
      </pc:sldChg>
      <pc:sldChg chg="add del ord">
        <pc:chgData name="Luud de Brouwer" userId="3829f90d-15f3-48c1-9291-4e6f83af122b" providerId="ADAL" clId="{6D760717-CE47-4710-84FC-E1C2D8B59869}" dt="2024-03-26T19:21:12.832" v="3382" actId="2696"/>
        <pc:sldMkLst>
          <pc:docMk/>
          <pc:sldMk cId="3535410212" sldId="322"/>
        </pc:sldMkLst>
      </pc:sldChg>
      <pc:sldChg chg="addSp delSp modSp add del ord">
        <pc:chgData name="Luud de Brouwer" userId="3829f90d-15f3-48c1-9291-4e6f83af122b" providerId="ADAL" clId="{6D760717-CE47-4710-84FC-E1C2D8B59869}" dt="2024-03-26T22:53:25.007" v="5146" actId="2696"/>
        <pc:sldMkLst>
          <pc:docMk/>
          <pc:sldMk cId="2472103639" sldId="323"/>
        </pc:sldMkLst>
        <pc:picChg chg="add del mod">
          <ac:chgData name="Luud de Brouwer" userId="3829f90d-15f3-48c1-9291-4e6f83af122b" providerId="ADAL" clId="{6D760717-CE47-4710-84FC-E1C2D8B59869}" dt="2024-03-26T22:53:10.465" v="5143"/>
          <ac:picMkLst>
            <pc:docMk/>
            <pc:sldMk cId="2472103639" sldId="323"/>
            <ac:picMk id="4" creationId="{B4FF7BB7-89D4-4C10-A448-72254B02DD1E}"/>
          </ac:picMkLst>
        </pc:picChg>
        <pc:picChg chg="add del mod">
          <ac:chgData name="Luud de Brouwer" userId="3829f90d-15f3-48c1-9291-4e6f83af122b" providerId="ADAL" clId="{6D760717-CE47-4710-84FC-E1C2D8B59869}" dt="2024-03-26T22:53:10.465" v="5143"/>
          <ac:picMkLst>
            <pc:docMk/>
            <pc:sldMk cId="2472103639" sldId="323"/>
            <ac:picMk id="5" creationId="{3889AF36-CA16-4686-8BD7-C94E17E1BF26}"/>
          </ac:picMkLst>
        </pc:picChg>
        <pc:picChg chg="add del mod">
          <ac:chgData name="Luud de Brouwer" userId="3829f90d-15f3-48c1-9291-4e6f83af122b" providerId="ADAL" clId="{6D760717-CE47-4710-84FC-E1C2D8B59869}" dt="2024-03-26T22:53:10.465" v="5143"/>
          <ac:picMkLst>
            <pc:docMk/>
            <pc:sldMk cId="2472103639" sldId="323"/>
            <ac:picMk id="6" creationId="{E64D8C78-1E71-44C0-B7B3-8CA9A500B6A0}"/>
          </ac:picMkLst>
        </pc:picChg>
      </pc:sldChg>
      <pc:sldChg chg="addSp delSp modSp add del ord">
        <pc:chgData name="Luud de Brouwer" userId="3829f90d-15f3-48c1-9291-4e6f83af122b" providerId="ADAL" clId="{6D760717-CE47-4710-84FC-E1C2D8B59869}" dt="2024-03-26T19:27:55.261" v="3472" actId="2696"/>
        <pc:sldMkLst>
          <pc:docMk/>
          <pc:sldMk cId="3922311002" sldId="324"/>
        </pc:sldMkLst>
        <pc:picChg chg="add del mod">
          <ac:chgData name="Luud de Brouwer" userId="3829f90d-15f3-48c1-9291-4e6f83af122b" providerId="ADAL" clId="{6D760717-CE47-4710-84FC-E1C2D8B59869}" dt="2024-03-26T19:26:57.631" v="3463"/>
          <ac:picMkLst>
            <pc:docMk/>
            <pc:sldMk cId="3922311002" sldId="324"/>
            <ac:picMk id="4" creationId="{049D0EAF-8E58-4852-9904-2AA87689135C}"/>
          </ac:picMkLst>
        </pc:picChg>
      </pc:sldChg>
      <pc:sldChg chg="modSp add del">
        <pc:chgData name="Luud de Brouwer" userId="3829f90d-15f3-48c1-9291-4e6f83af122b" providerId="ADAL" clId="{6D760717-CE47-4710-84FC-E1C2D8B59869}" dt="2024-03-26T19:28:35.355" v="3479" actId="2696"/>
        <pc:sldMkLst>
          <pc:docMk/>
          <pc:sldMk cId="2396506818" sldId="325"/>
        </pc:sldMkLst>
        <pc:spChg chg="mod">
          <ac:chgData name="Luud de Brouwer" userId="3829f90d-15f3-48c1-9291-4e6f83af122b" providerId="ADAL" clId="{6D760717-CE47-4710-84FC-E1C2D8B59869}" dt="2024-03-26T19:28:06.830" v="3473"/>
          <ac:spMkLst>
            <pc:docMk/>
            <pc:sldMk cId="2396506818" sldId="325"/>
            <ac:spMk id="2" creationId="{00000000-0000-0000-0000-000000000000}"/>
          </ac:spMkLst>
        </pc:spChg>
        <pc:spChg chg="mod">
          <ac:chgData name="Luud de Brouwer" userId="3829f90d-15f3-48c1-9291-4e6f83af122b" providerId="ADAL" clId="{6D760717-CE47-4710-84FC-E1C2D8B59869}" dt="2024-03-26T19:28:16.664" v="3475"/>
          <ac:spMkLst>
            <pc:docMk/>
            <pc:sldMk cId="2396506818" sldId="325"/>
            <ac:spMk id="3" creationId="{00000000-0000-0000-0000-000000000000}"/>
          </ac:spMkLst>
        </pc:spChg>
      </pc:sldChg>
      <pc:sldChg chg="addSp delSp add del">
        <pc:chgData name="Luud de Brouwer" userId="3829f90d-15f3-48c1-9291-4e6f83af122b" providerId="ADAL" clId="{6D760717-CE47-4710-84FC-E1C2D8B59869}" dt="2024-03-26T19:24:16.732" v="3446" actId="2696"/>
        <pc:sldMkLst>
          <pc:docMk/>
          <pc:sldMk cId="4162681217" sldId="326"/>
        </pc:sldMkLst>
        <pc:picChg chg="del">
          <ac:chgData name="Luud de Brouwer" userId="3829f90d-15f3-48c1-9291-4e6f83af122b" providerId="ADAL" clId="{6D760717-CE47-4710-84FC-E1C2D8B59869}" dt="2024-03-23T12:13:36.201" v="590" actId="478"/>
          <ac:picMkLst>
            <pc:docMk/>
            <pc:sldMk cId="4162681217" sldId="326"/>
            <ac:picMk id="4" creationId="{821E1A01-3D71-4B2D-8FA9-F39344DC51B6}"/>
          </ac:picMkLst>
        </pc:picChg>
        <pc:picChg chg="add del">
          <ac:chgData name="Luud de Brouwer" userId="3829f90d-15f3-48c1-9291-4e6f83af122b" providerId="ADAL" clId="{6D760717-CE47-4710-84FC-E1C2D8B59869}" dt="2024-03-25T19:52:19.384" v="1877" actId="478"/>
          <ac:picMkLst>
            <pc:docMk/>
            <pc:sldMk cId="4162681217" sldId="326"/>
            <ac:picMk id="5" creationId="{7E697C59-111D-41B7-9B89-5678DEFE9C60}"/>
          </ac:picMkLst>
        </pc:picChg>
      </pc:sldChg>
      <pc:sldChg chg="modSp add del ord setBg">
        <pc:chgData name="Luud de Brouwer" userId="3829f90d-15f3-48c1-9291-4e6f83af122b" providerId="ADAL" clId="{6D760717-CE47-4710-84FC-E1C2D8B59869}" dt="2024-03-26T19:16:42.058" v="3342" actId="2696"/>
        <pc:sldMkLst>
          <pc:docMk/>
          <pc:sldMk cId="2856924398" sldId="328"/>
        </pc:sldMkLst>
        <pc:spChg chg="mod">
          <ac:chgData name="Luud de Brouwer" userId="3829f90d-15f3-48c1-9291-4e6f83af122b" providerId="ADAL" clId="{6D760717-CE47-4710-84FC-E1C2D8B59869}" dt="2024-03-25T16:08:49.795" v="1348" actId="20577"/>
          <ac:spMkLst>
            <pc:docMk/>
            <pc:sldMk cId="2856924398" sldId="328"/>
            <ac:spMk id="2" creationId="{00000000-0000-0000-0000-000000000000}"/>
          </ac:spMkLst>
        </pc:spChg>
        <pc:spChg chg="mod">
          <ac:chgData name="Luud de Brouwer" userId="3829f90d-15f3-48c1-9291-4e6f83af122b" providerId="ADAL" clId="{6D760717-CE47-4710-84FC-E1C2D8B59869}" dt="2024-03-26T19:16:30.028" v="3340"/>
          <ac:spMkLst>
            <pc:docMk/>
            <pc:sldMk cId="2856924398" sldId="328"/>
            <ac:spMk id="3" creationId="{00000000-0000-0000-0000-000000000000}"/>
          </ac:spMkLst>
        </pc:spChg>
      </pc:sldChg>
      <pc:sldChg chg="modSp add del ord setBg">
        <pc:chgData name="Luud de Brouwer" userId="3829f90d-15f3-48c1-9291-4e6f83af122b" providerId="ADAL" clId="{6D760717-CE47-4710-84FC-E1C2D8B59869}" dt="2024-03-26T19:18:44.245" v="3359" actId="2696"/>
        <pc:sldMkLst>
          <pc:docMk/>
          <pc:sldMk cId="1424039327" sldId="329"/>
        </pc:sldMkLst>
        <pc:spChg chg="mod">
          <ac:chgData name="Luud de Brouwer" userId="3829f90d-15f3-48c1-9291-4e6f83af122b" providerId="ADAL" clId="{6D760717-CE47-4710-84FC-E1C2D8B59869}" dt="2024-03-26T19:17:59.409" v="3353"/>
          <ac:spMkLst>
            <pc:docMk/>
            <pc:sldMk cId="1424039327" sldId="329"/>
            <ac:spMk id="2" creationId="{00000000-0000-0000-0000-000000000000}"/>
          </ac:spMkLst>
        </pc:spChg>
        <pc:spChg chg="mod">
          <ac:chgData name="Luud de Brouwer" userId="3829f90d-15f3-48c1-9291-4e6f83af122b" providerId="ADAL" clId="{6D760717-CE47-4710-84FC-E1C2D8B59869}" dt="2024-03-26T19:18:09.761" v="3355"/>
          <ac:spMkLst>
            <pc:docMk/>
            <pc:sldMk cId="1424039327" sldId="329"/>
            <ac:spMk id="3" creationId="{00000000-0000-0000-0000-000000000000}"/>
          </ac:spMkLst>
        </pc:spChg>
      </pc:sldChg>
      <pc:sldChg chg="add del">
        <pc:chgData name="Luud de Brouwer" userId="3829f90d-15f3-48c1-9291-4e6f83af122b" providerId="ADAL" clId="{6D760717-CE47-4710-84FC-E1C2D8B59869}" dt="2024-03-26T19:12:58.663" v="3283" actId="2696"/>
        <pc:sldMkLst>
          <pc:docMk/>
          <pc:sldMk cId="1430631297" sldId="330"/>
        </pc:sldMkLst>
      </pc:sldChg>
      <pc:sldChg chg="addSp delSp modSp add del ord">
        <pc:chgData name="Luud de Brouwer" userId="3829f90d-15f3-48c1-9291-4e6f83af122b" providerId="ADAL" clId="{6D760717-CE47-4710-84FC-E1C2D8B59869}" dt="2024-03-26T19:21:46.373" v="3390" actId="2696"/>
        <pc:sldMkLst>
          <pc:docMk/>
          <pc:sldMk cId="2538233782" sldId="331"/>
        </pc:sldMkLst>
        <pc:spChg chg="mod">
          <ac:chgData name="Luud de Brouwer" userId="3829f90d-15f3-48c1-9291-4e6f83af122b" providerId="ADAL" clId="{6D760717-CE47-4710-84FC-E1C2D8B59869}" dt="2024-03-26T19:21:18.688" v="3383"/>
          <ac:spMkLst>
            <pc:docMk/>
            <pc:sldMk cId="2538233782" sldId="331"/>
            <ac:spMk id="2" creationId="{00000000-0000-0000-0000-000000000000}"/>
          </ac:spMkLst>
        </pc:spChg>
        <pc:picChg chg="add del mod">
          <ac:chgData name="Luud de Brouwer" userId="3829f90d-15f3-48c1-9291-4e6f83af122b" providerId="ADAL" clId="{6D760717-CE47-4710-84FC-E1C2D8B59869}" dt="2024-03-26T19:21:32.819" v="3386"/>
          <ac:picMkLst>
            <pc:docMk/>
            <pc:sldMk cId="2538233782" sldId="331"/>
            <ac:picMk id="4" creationId="{CFC94F1A-9AB6-423D-9F71-BE29B758ACD4}"/>
          </ac:picMkLst>
        </pc:picChg>
      </pc:sldChg>
      <pc:sldChg chg="add del">
        <pc:chgData name="Luud de Brouwer" userId="3829f90d-15f3-48c1-9291-4e6f83af122b" providerId="ADAL" clId="{6D760717-CE47-4710-84FC-E1C2D8B59869}" dt="2024-03-26T19:12:55.971" v="3281" actId="2696"/>
        <pc:sldMkLst>
          <pc:docMk/>
          <pc:sldMk cId="2309730935" sldId="332"/>
        </pc:sldMkLst>
      </pc:sldChg>
      <pc:sldChg chg="addSp delSp modSp add ord setBg">
        <pc:chgData name="Luud de Brouwer" userId="3829f90d-15f3-48c1-9291-4e6f83af122b" providerId="ADAL" clId="{6D760717-CE47-4710-84FC-E1C2D8B59869}" dt="2024-03-26T23:19:18.773" v="5472" actId="113"/>
        <pc:sldMkLst>
          <pc:docMk/>
          <pc:sldMk cId="2335909372" sldId="333"/>
        </pc:sldMkLst>
        <pc:spChg chg="del">
          <ac:chgData name="Luud de Brouwer" userId="3829f90d-15f3-48c1-9291-4e6f83af122b" providerId="ADAL" clId="{6D760717-CE47-4710-84FC-E1C2D8B59869}" dt="2024-03-26T19:11:23.873" v="3261" actId="478"/>
          <ac:spMkLst>
            <pc:docMk/>
            <pc:sldMk cId="2335909372" sldId="333"/>
            <ac:spMk id="2" creationId="{00000000-0000-0000-0000-000000000000}"/>
          </ac:spMkLst>
        </pc:spChg>
        <pc:spChg chg="del">
          <ac:chgData name="Luud de Brouwer" userId="3829f90d-15f3-48c1-9291-4e6f83af122b" providerId="ADAL" clId="{6D760717-CE47-4710-84FC-E1C2D8B59869}" dt="2024-03-26T19:11:21.276" v="3260" actId="478"/>
          <ac:spMkLst>
            <pc:docMk/>
            <pc:sldMk cId="2335909372" sldId="333"/>
            <ac:spMk id="3" creationId="{00000000-0000-0000-0000-000000000000}"/>
          </ac:spMkLst>
        </pc:spChg>
        <pc:spChg chg="add del mod">
          <ac:chgData name="Luud de Brouwer" userId="3829f90d-15f3-48c1-9291-4e6f83af122b" providerId="ADAL" clId="{6D760717-CE47-4710-84FC-E1C2D8B59869}" dt="2024-03-26T19:11:26.312" v="3263" actId="478"/>
          <ac:spMkLst>
            <pc:docMk/>
            <pc:sldMk cId="2335909372" sldId="333"/>
            <ac:spMk id="5" creationId="{91543293-2040-4092-A197-4C015EC34135}"/>
          </ac:spMkLst>
        </pc:spChg>
        <pc:spChg chg="add del mod">
          <ac:chgData name="Luud de Brouwer" userId="3829f90d-15f3-48c1-9291-4e6f83af122b" providerId="ADAL" clId="{6D760717-CE47-4710-84FC-E1C2D8B59869}" dt="2024-03-26T19:11:25.410" v="3262" actId="478"/>
          <ac:spMkLst>
            <pc:docMk/>
            <pc:sldMk cId="2335909372" sldId="333"/>
            <ac:spMk id="7" creationId="{3657DE9E-428A-4506-BA2D-D4A979DEA7F7}"/>
          </ac:spMkLst>
        </pc:spChg>
        <pc:spChg chg="add mod">
          <ac:chgData name="Luud de Brouwer" userId="3829f90d-15f3-48c1-9291-4e6f83af122b" providerId="ADAL" clId="{6D760717-CE47-4710-84FC-E1C2D8B59869}" dt="2024-03-26T22:46:56.447" v="5020" actId="20577"/>
          <ac:spMkLst>
            <pc:docMk/>
            <pc:sldMk cId="2335909372" sldId="333"/>
            <ac:spMk id="8" creationId="{619685E5-D409-478B-9B29-C59203428A88}"/>
          </ac:spMkLst>
        </pc:spChg>
        <pc:spChg chg="add mod">
          <ac:chgData name="Luud de Brouwer" userId="3829f90d-15f3-48c1-9291-4e6f83af122b" providerId="ADAL" clId="{6D760717-CE47-4710-84FC-E1C2D8B59869}" dt="2024-03-26T19:11:42.016" v="3275" actId="20577"/>
          <ac:spMkLst>
            <pc:docMk/>
            <pc:sldMk cId="2335909372" sldId="333"/>
            <ac:spMk id="9" creationId="{B7189224-D4EA-46D6-AD56-77F803767443}"/>
          </ac:spMkLst>
        </pc:spChg>
        <pc:spChg chg="add">
          <ac:chgData name="Luud de Brouwer" userId="3829f90d-15f3-48c1-9291-4e6f83af122b" providerId="ADAL" clId="{6D760717-CE47-4710-84FC-E1C2D8B59869}" dt="2024-03-26T19:11:27.563" v="3264"/>
          <ac:spMkLst>
            <pc:docMk/>
            <pc:sldMk cId="2335909372" sldId="333"/>
            <ac:spMk id="13" creationId="{23C6E6A5-B886-4C4B-91F1-4EA3EB762354}"/>
          </ac:spMkLst>
        </pc:spChg>
        <pc:spChg chg="add">
          <ac:chgData name="Luud de Brouwer" userId="3829f90d-15f3-48c1-9291-4e6f83af122b" providerId="ADAL" clId="{6D760717-CE47-4710-84FC-E1C2D8B59869}" dt="2024-03-26T19:12:36.942" v="3280"/>
          <ac:spMkLst>
            <pc:docMk/>
            <pc:sldMk cId="2335909372" sldId="333"/>
            <ac:spMk id="15" creationId="{385237BB-D57E-492D-BD16-5B6142C0D511}"/>
          </ac:spMkLst>
        </pc:spChg>
        <pc:spChg chg="add del mod">
          <ac:chgData name="Luud de Brouwer" userId="3829f90d-15f3-48c1-9291-4e6f83af122b" providerId="ADAL" clId="{6D760717-CE47-4710-84FC-E1C2D8B59869}" dt="2024-03-26T22:43:53.464" v="4992"/>
          <ac:spMkLst>
            <pc:docMk/>
            <pc:sldMk cId="2335909372" sldId="333"/>
            <ac:spMk id="17" creationId="{87AFEB05-1292-4631-A14A-E2571F94C526}"/>
          </ac:spMkLst>
        </pc:spChg>
        <pc:spChg chg="add del mod">
          <ac:chgData name="Luud de Brouwer" userId="3829f90d-15f3-48c1-9291-4e6f83af122b" providerId="ADAL" clId="{6D760717-CE47-4710-84FC-E1C2D8B59869}" dt="2024-03-26T22:44:14.859" v="4994" actId="478"/>
          <ac:spMkLst>
            <pc:docMk/>
            <pc:sldMk cId="2335909372" sldId="333"/>
            <ac:spMk id="19" creationId="{7F2F5015-BF72-49A0-8008-D37E24A22AFD}"/>
          </ac:spMkLst>
        </pc:spChg>
        <pc:spChg chg="add del mod">
          <ac:chgData name="Luud de Brouwer" userId="3829f90d-15f3-48c1-9291-4e6f83af122b" providerId="ADAL" clId="{6D760717-CE47-4710-84FC-E1C2D8B59869}" dt="2024-03-26T22:44:30.665" v="5000"/>
          <ac:spMkLst>
            <pc:docMk/>
            <pc:sldMk cId="2335909372" sldId="333"/>
            <ac:spMk id="20" creationId="{F5DCDF15-F17A-47BD-9CCC-EAEC9FA16D30}"/>
          </ac:spMkLst>
        </pc:spChg>
        <pc:spChg chg="add del">
          <ac:chgData name="Luud de Brouwer" userId="3829f90d-15f3-48c1-9291-4e6f83af122b" providerId="ADAL" clId="{6D760717-CE47-4710-84FC-E1C2D8B59869}" dt="2024-03-26T22:44:30.664" v="4998"/>
          <ac:spMkLst>
            <pc:docMk/>
            <pc:sldMk cId="2335909372" sldId="333"/>
            <ac:spMk id="22" creationId="{1049A872-68E8-4630-A082-A15007333116}"/>
          </ac:spMkLst>
        </pc:spChg>
        <pc:spChg chg="add mod">
          <ac:chgData name="Luud de Brouwer" userId="3829f90d-15f3-48c1-9291-4e6f83af122b" providerId="ADAL" clId="{6D760717-CE47-4710-84FC-E1C2D8B59869}" dt="2024-03-26T23:19:18.773" v="5472" actId="113"/>
          <ac:spMkLst>
            <pc:docMk/>
            <pc:sldMk cId="2335909372" sldId="333"/>
            <ac:spMk id="23" creationId="{584099FF-411A-4B2E-8DF2-9E23C0140CA9}"/>
          </ac:spMkLst>
        </pc:spChg>
        <pc:spChg chg="add mod">
          <ac:chgData name="Luud de Brouwer" userId="3829f90d-15f3-48c1-9291-4e6f83af122b" providerId="ADAL" clId="{6D760717-CE47-4710-84FC-E1C2D8B59869}" dt="2024-03-26T22:46:23.851" v="5013" actId="1076"/>
          <ac:spMkLst>
            <pc:docMk/>
            <pc:sldMk cId="2335909372" sldId="333"/>
            <ac:spMk id="24" creationId="{C6B45E53-B54C-4F40-8923-8B13309CC6AB}"/>
          </ac:spMkLst>
        </pc:spChg>
        <pc:graphicFrameChg chg="add del mod">
          <ac:chgData name="Luud de Brouwer" userId="3829f90d-15f3-48c1-9291-4e6f83af122b" providerId="ADAL" clId="{6D760717-CE47-4710-84FC-E1C2D8B59869}" dt="2024-03-26T22:44:19.027" v="4995" actId="478"/>
          <ac:graphicFrameMkLst>
            <pc:docMk/>
            <pc:sldMk cId="2335909372" sldId="333"/>
            <ac:graphicFrameMk id="18" creationId="{99FBE9CE-75C7-4A85-B483-1F96711C5485}"/>
          </ac:graphicFrameMkLst>
        </pc:graphicFrameChg>
        <pc:graphicFrameChg chg="add del">
          <ac:chgData name="Luud de Brouwer" userId="3829f90d-15f3-48c1-9291-4e6f83af122b" providerId="ADAL" clId="{6D760717-CE47-4710-84FC-E1C2D8B59869}" dt="2024-03-26T22:44:30.664" v="4998"/>
          <ac:graphicFrameMkLst>
            <pc:docMk/>
            <pc:sldMk cId="2335909372" sldId="333"/>
            <ac:graphicFrameMk id="21" creationId="{CE2DC9C7-44D2-4631-9857-3D6538F42707}"/>
          </ac:graphicFrameMkLst>
        </pc:graphicFrameChg>
        <pc:picChg chg="add">
          <ac:chgData name="Luud de Brouwer" userId="3829f90d-15f3-48c1-9291-4e6f83af122b" providerId="ADAL" clId="{6D760717-CE47-4710-84FC-E1C2D8B59869}" dt="2024-03-26T19:11:27.563" v="3264"/>
          <ac:picMkLst>
            <pc:docMk/>
            <pc:sldMk cId="2335909372" sldId="333"/>
            <ac:picMk id="10" creationId="{F09C068C-3944-4A97-B393-268F15FB6C2C}"/>
          </ac:picMkLst>
        </pc:picChg>
        <pc:picChg chg="add">
          <ac:chgData name="Luud de Brouwer" userId="3829f90d-15f3-48c1-9291-4e6f83af122b" providerId="ADAL" clId="{6D760717-CE47-4710-84FC-E1C2D8B59869}" dt="2024-03-26T19:11:27.563" v="3264"/>
          <ac:picMkLst>
            <pc:docMk/>
            <pc:sldMk cId="2335909372" sldId="333"/>
            <ac:picMk id="11" creationId="{DDF3B425-4D0F-4AEC-86A8-9CECEFE01D23}"/>
          </ac:picMkLst>
        </pc:picChg>
        <pc:picChg chg="add">
          <ac:chgData name="Luud de Brouwer" userId="3829f90d-15f3-48c1-9291-4e6f83af122b" providerId="ADAL" clId="{6D760717-CE47-4710-84FC-E1C2D8B59869}" dt="2024-03-26T19:11:27.563" v="3264"/>
          <ac:picMkLst>
            <pc:docMk/>
            <pc:sldMk cId="2335909372" sldId="333"/>
            <ac:picMk id="12" creationId="{31AAA458-7797-47BD-963D-0F1066345824}"/>
          </ac:picMkLst>
        </pc:picChg>
        <pc:picChg chg="add">
          <ac:chgData name="Luud de Brouwer" userId="3829f90d-15f3-48c1-9291-4e6f83af122b" providerId="ADAL" clId="{6D760717-CE47-4710-84FC-E1C2D8B59869}" dt="2024-03-26T19:12:36.942" v="3280"/>
          <ac:picMkLst>
            <pc:docMk/>
            <pc:sldMk cId="2335909372" sldId="333"/>
            <ac:picMk id="14" creationId="{BFC936EB-C39A-40A3-ACCA-FE48EBE15F84}"/>
          </ac:picMkLst>
        </pc:picChg>
        <pc:picChg chg="add mod">
          <ac:chgData name="Luud de Brouwer" userId="3829f90d-15f3-48c1-9291-4e6f83af122b" providerId="ADAL" clId="{6D760717-CE47-4710-84FC-E1C2D8B59869}" dt="2024-03-26T19:15:24.271" v="3304" actId="1076"/>
          <ac:picMkLst>
            <pc:docMk/>
            <pc:sldMk cId="2335909372" sldId="333"/>
            <ac:picMk id="16" creationId="{8C4E6C58-975D-4DCF-AC81-B8ECAE3FE588}"/>
          </ac:picMkLst>
        </pc:picChg>
      </pc:sldChg>
      <pc:sldChg chg="addSp delSp modSp add setBg">
        <pc:chgData name="Luud de Brouwer" userId="3829f90d-15f3-48c1-9291-4e6f83af122b" providerId="ADAL" clId="{6D760717-CE47-4710-84FC-E1C2D8B59869}" dt="2024-03-26T23:27:04.693" v="5487" actId="1076"/>
        <pc:sldMkLst>
          <pc:docMk/>
          <pc:sldMk cId="51843345" sldId="334"/>
        </pc:sldMkLst>
        <pc:spChg chg="del mod">
          <ac:chgData name="Luud de Brouwer" userId="3829f90d-15f3-48c1-9291-4e6f83af122b" providerId="ADAL" clId="{6D760717-CE47-4710-84FC-E1C2D8B59869}" dt="2024-03-26T19:14:17.007" v="3295" actId="478"/>
          <ac:spMkLst>
            <pc:docMk/>
            <pc:sldMk cId="51843345" sldId="334"/>
            <ac:spMk id="2" creationId="{00000000-0000-0000-0000-000000000000}"/>
          </ac:spMkLst>
        </pc:spChg>
        <pc:spChg chg="del">
          <ac:chgData name="Luud de Brouwer" userId="3829f90d-15f3-48c1-9291-4e6f83af122b" providerId="ADAL" clId="{6D760717-CE47-4710-84FC-E1C2D8B59869}" dt="2024-03-25T20:48:14.885" v="3110" actId="478"/>
          <ac:spMkLst>
            <pc:docMk/>
            <pc:sldMk cId="51843345" sldId="334"/>
            <ac:spMk id="3" creationId="{00000000-0000-0000-0000-000000000000}"/>
          </ac:spMkLst>
        </pc:spChg>
        <pc:spChg chg="add del mod">
          <ac:chgData name="Luud de Brouwer" userId="3829f90d-15f3-48c1-9291-4e6f83af122b" providerId="ADAL" clId="{6D760717-CE47-4710-84FC-E1C2D8B59869}" dt="2024-03-25T20:48:17.099" v="3111" actId="478"/>
          <ac:spMkLst>
            <pc:docMk/>
            <pc:sldMk cId="51843345" sldId="334"/>
            <ac:spMk id="5" creationId="{2709E181-2EB3-4FE7-B76C-9CC089D33CB9}"/>
          </ac:spMkLst>
        </pc:spChg>
        <pc:spChg chg="add mod">
          <ac:chgData name="Luud de Brouwer" userId="3829f90d-15f3-48c1-9291-4e6f83af122b" providerId="ADAL" clId="{6D760717-CE47-4710-84FC-E1C2D8B59869}" dt="2024-03-26T19:14:29.071" v="3296"/>
          <ac:spMkLst>
            <pc:docMk/>
            <pc:sldMk cId="51843345" sldId="334"/>
            <ac:spMk id="14" creationId="{7B7490E8-D007-40FB-B431-E6C2EB15F62D}"/>
          </ac:spMkLst>
        </pc:spChg>
        <pc:spChg chg="add del">
          <ac:chgData name="Luud de Brouwer" userId="3829f90d-15f3-48c1-9291-4e6f83af122b" providerId="ADAL" clId="{6D760717-CE47-4710-84FC-E1C2D8B59869}" dt="2024-03-26T19:14:35.934" v="3297" actId="478"/>
          <ac:spMkLst>
            <pc:docMk/>
            <pc:sldMk cId="51843345" sldId="334"/>
            <ac:spMk id="15" creationId="{21F2EA16-A410-4502-A8B5-7F4F897910E4}"/>
          </ac:spMkLst>
        </pc:spChg>
        <pc:spChg chg="add">
          <ac:chgData name="Luud de Brouwer" userId="3829f90d-15f3-48c1-9291-4e6f83af122b" providerId="ADAL" clId="{6D760717-CE47-4710-84FC-E1C2D8B59869}" dt="2024-03-26T19:14:03.268" v="3293"/>
          <ac:spMkLst>
            <pc:docMk/>
            <pc:sldMk cId="51843345" sldId="334"/>
            <ac:spMk id="19" creationId="{0BE19AC4-77DB-41ED-BACB-B16EFAF3FC15}"/>
          </ac:spMkLst>
        </pc:spChg>
        <pc:spChg chg="add del mod">
          <ac:chgData name="Luud de Brouwer" userId="3829f90d-15f3-48c1-9291-4e6f83af122b" providerId="ADAL" clId="{6D760717-CE47-4710-84FC-E1C2D8B59869}" dt="2024-03-26T19:14:37.894" v="3298" actId="478"/>
          <ac:spMkLst>
            <pc:docMk/>
            <pc:sldMk cId="51843345" sldId="334"/>
            <ac:spMk id="21" creationId="{192A46C6-3E1F-4706-A3AD-5C3427AF92CA}"/>
          </ac:spMkLst>
        </pc:spChg>
        <pc:picChg chg="add mod">
          <ac:chgData name="Luud de Brouwer" userId="3829f90d-15f3-48c1-9291-4e6f83af122b" providerId="ADAL" clId="{6D760717-CE47-4710-84FC-E1C2D8B59869}" dt="2024-03-25T20:51:46.135" v="3134" actId="688"/>
          <ac:picMkLst>
            <pc:docMk/>
            <pc:sldMk cId="51843345" sldId="334"/>
            <ac:picMk id="6" creationId="{DD873AF2-4F6D-4098-BBEA-546EE2F36D4E}"/>
          </ac:picMkLst>
        </pc:picChg>
        <pc:picChg chg="add mod">
          <ac:chgData name="Luud de Brouwer" userId="3829f90d-15f3-48c1-9291-4e6f83af122b" providerId="ADAL" clId="{6D760717-CE47-4710-84FC-E1C2D8B59869}" dt="2024-03-25T20:52:20.811" v="3141" actId="688"/>
          <ac:picMkLst>
            <pc:docMk/>
            <pc:sldMk cId="51843345" sldId="334"/>
            <ac:picMk id="7" creationId="{A4C07F9B-EB9F-44AE-8531-1F660EE0B2EB}"/>
          </ac:picMkLst>
        </pc:picChg>
        <pc:picChg chg="add mod">
          <ac:chgData name="Luud de Brouwer" userId="3829f90d-15f3-48c1-9291-4e6f83af122b" providerId="ADAL" clId="{6D760717-CE47-4710-84FC-E1C2D8B59869}" dt="2024-03-26T23:26:59.487" v="5486" actId="1076"/>
          <ac:picMkLst>
            <pc:docMk/>
            <pc:sldMk cId="51843345" sldId="334"/>
            <ac:picMk id="8" creationId="{2E0D5117-F690-44E4-A248-3453D760B2F4}"/>
          </ac:picMkLst>
        </pc:picChg>
        <pc:picChg chg="add mod">
          <ac:chgData name="Luud de Brouwer" userId="3829f90d-15f3-48c1-9291-4e6f83af122b" providerId="ADAL" clId="{6D760717-CE47-4710-84FC-E1C2D8B59869}" dt="2024-03-25T20:52:28.441" v="3143" actId="1076"/>
          <ac:picMkLst>
            <pc:docMk/>
            <pc:sldMk cId="51843345" sldId="334"/>
            <ac:picMk id="9" creationId="{E95CCB63-CEB6-48CB-929B-4B836714389B}"/>
          </ac:picMkLst>
        </pc:picChg>
        <pc:picChg chg="add mod">
          <ac:chgData name="Luud de Brouwer" userId="3829f90d-15f3-48c1-9291-4e6f83af122b" providerId="ADAL" clId="{6D760717-CE47-4710-84FC-E1C2D8B59869}" dt="2024-03-26T23:27:04.693" v="5487" actId="1076"/>
          <ac:picMkLst>
            <pc:docMk/>
            <pc:sldMk cId="51843345" sldId="334"/>
            <ac:picMk id="10" creationId="{E061D29A-3CDD-4961-842D-B9E8E903EE16}"/>
          </ac:picMkLst>
        </pc:picChg>
        <pc:picChg chg="add mod">
          <ac:chgData name="Luud de Brouwer" userId="3829f90d-15f3-48c1-9291-4e6f83af122b" providerId="ADAL" clId="{6D760717-CE47-4710-84FC-E1C2D8B59869}" dt="2024-03-25T20:52:12.201" v="3139" actId="688"/>
          <ac:picMkLst>
            <pc:docMk/>
            <pc:sldMk cId="51843345" sldId="334"/>
            <ac:picMk id="11" creationId="{631BF096-4A1F-439E-971C-2928A95BDCE3}"/>
          </ac:picMkLst>
        </pc:picChg>
        <pc:picChg chg="add mod">
          <ac:chgData name="Luud de Brouwer" userId="3829f90d-15f3-48c1-9291-4e6f83af122b" providerId="ADAL" clId="{6D760717-CE47-4710-84FC-E1C2D8B59869}" dt="2024-03-25T20:52:36.343" v="3146" actId="1076"/>
          <ac:picMkLst>
            <pc:docMk/>
            <pc:sldMk cId="51843345" sldId="334"/>
            <ac:picMk id="12" creationId="{953D75DB-42C9-45A7-A5C1-3B6058AA9F94}"/>
          </ac:picMkLst>
        </pc:picChg>
        <pc:picChg chg="add del">
          <ac:chgData name="Luud de Brouwer" userId="3829f90d-15f3-48c1-9291-4e6f83af122b" providerId="ADAL" clId="{6D760717-CE47-4710-84FC-E1C2D8B59869}" dt="2024-03-26T19:13:46.577" v="3292"/>
          <ac:picMkLst>
            <pc:docMk/>
            <pc:sldMk cId="51843345" sldId="334"/>
            <ac:picMk id="13" creationId="{FC2A6F9D-67F1-40E4-8672-6640205B588A}"/>
          </ac:picMkLst>
        </pc:picChg>
        <pc:picChg chg="add">
          <ac:chgData name="Luud de Brouwer" userId="3829f90d-15f3-48c1-9291-4e6f83af122b" providerId="ADAL" clId="{6D760717-CE47-4710-84FC-E1C2D8B59869}" dt="2024-03-26T19:14:03.268" v="3293"/>
          <ac:picMkLst>
            <pc:docMk/>
            <pc:sldMk cId="51843345" sldId="334"/>
            <ac:picMk id="16" creationId="{E9B325AE-6F32-4725-9AEF-7FF1FA2DE5E7}"/>
          </ac:picMkLst>
        </pc:picChg>
        <pc:picChg chg="add">
          <ac:chgData name="Luud de Brouwer" userId="3829f90d-15f3-48c1-9291-4e6f83af122b" providerId="ADAL" clId="{6D760717-CE47-4710-84FC-E1C2D8B59869}" dt="2024-03-26T19:14:03.268" v="3293"/>
          <ac:picMkLst>
            <pc:docMk/>
            <pc:sldMk cId="51843345" sldId="334"/>
            <ac:picMk id="17" creationId="{4AC92457-573D-4533-8ADD-51A32756D90D}"/>
          </ac:picMkLst>
        </pc:picChg>
        <pc:picChg chg="add">
          <ac:chgData name="Luud de Brouwer" userId="3829f90d-15f3-48c1-9291-4e6f83af122b" providerId="ADAL" clId="{6D760717-CE47-4710-84FC-E1C2D8B59869}" dt="2024-03-26T19:14:03.268" v="3293"/>
          <ac:picMkLst>
            <pc:docMk/>
            <pc:sldMk cId="51843345" sldId="334"/>
            <ac:picMk id="18" creationId="{088C94A2-136C-422D-B5DC-B7B32DE2B232}"/>
          </ac:picMkLst>
        </pc:picChg>
      </pc:sldChg>
      <pc:sldChg chg="add del">
        <pc:chgData name="Luud de Brouwer" userId="3829f90d-15f3-48c1-9291-4e6f83af122b" providerId="ADAL" clId="{6D760717-CE47-4710-84FC-E1C2D8B59869}" dt="2024-03-26T19:33:36.255" v="3569" actId="2696"/>
        <pc:sldMkLst>
          <pc:docMk/>
          <pc:sldMk cId="1256746485" sldId="335"/>
        </pc:sldMkLst>
      </pc:sldChg>
      <pc:sldChg chg="addSp modSp add del">
        <pc:chgData name="Luud de Brouwer" userId="3829f90d-15f3-48c1-9291-4e6f83af122b" providerId="ADAL" clId="{6D760717-CE47-4710-84FC-E1C2D8B59869}" dt="2024-03-25T14:10:56.268" v="748" actId="2696"/>
        <pc:sldMkLst>
          <pc:docMk/>
          <pc:sldMk cId="3429467325" sldId="336"/>
        </pc:sldMkLst>
        <pc:spChg chg="mod">
          <ac:chgData name="Luud de Brouwer" userId="3829f90d-15f3-48c1-9291-4e6f83af122b" providerId="ADAL" clId="{6D760717-CE47-4710-84FC-E1C2D8B59869}" dt="2024-03-25T14:10:04.587" v="741" actId="20577"/>
          <ac:spMkLst>
            <pc:docMk/>
            <pc:sldMk cId="3429467325" sldId="336"/>
            <ac:spMk id="3" creationId="{00000000-0000-0000-0000-000000000000}"/>
          </ac:spMkLst>
        </pc:spChg>
        <pc:picChg chg="add mod">
          <ac:chgData name="Luud de Brouwer" userId="3829f90d-15f3-48c1-9291-4e6f83af122b" providerId="ADAL" clId="{6D760717-CE47-4710-84FC-E1C2D8B59869}" dt="2024-03-25T14:10:36.400" v="745" actId="14100"/>
          <ac:picMkLst>
            <pc:docMk/>
            <pc:sldMk cId="3429467325" sldId="336"/>
            <ac:picMk id="4" creationId="{068EC3A3-0AB9-4231-A770-CF6789062FEF}"/>
          </ac:picMkLst>
        </pc:picChg>
        <pc:picChg chg="add mod">
          <ac:chgData name="Luud de Brouwer" userId="3829f90d-15f3-48c1-9291-4e6f83af122b" providerId="ADAL" clId="{6D760717-CE47-4710-84FC-E1C2D8B59869}" dt="2024-03-25T14:10:44.819" v="747" actId="1076"/>
          <ac:picMkLst>
            <pc:docMk/>
            <pc:sldMk cId="3429467325" sldId="336"/>
            <ac:picMk id="5" creationId="{0DEB0C24-4AAB-4562-972B-457EEAE9ECB5}"/>
          </ac:picMkLst>
        </pc:picChg>
        <pc:picChg chg="add mod">
          <ac:chgData name="Luud de Brouwer" userId="3829f90d-15f3-48c1-9291-4e6f83af122b" providerId="ADAL" clId="{6D760717-CE47-4710-84FC-E1C2D8B59869}" dt="2024-03-25T14:10:42.107" v="746" actId="1076"/>
          <ac:picMkLst>
            <pc:docMk/>
            <pc:sldMk cId="3429467325" sldId="336"/>
            <ac:picMk id="6" creationId="{5A3467CC-B957-4C11-ABE0-D6CEFFFCE925}"/>
          </ac:picMkLst>
        </pc:picChg>
      </pc:sldChg>
      <pc:sldChg chg="addSp delSp modSp add del">
        <pc:chgData name="Luud de Brouwer" userId="3829f90d-15f3-48c1-9291-4e6f83af122b" providerId="ADAL" clId="{6D760717-CE47-4710-84FC-E1C2D8B59869}" dt="2024-03-26T22:52:24.189" v="5113" actId="2696"/>
        <pc:sldMkLst>
          <pc:docMk/>
          <pc:sldMk cId="2269986688" sldId="337"/>
        </pc:sldMkLst>
        <pc:spChg chg="mod">
          <ac:chgData name="Luud de Brouwer" userId="3829f90d-15f3-48c1-9291-4e6f83af122b" providerId="ADAL" clId="{6D760717-CE47-4710-84FC-E1C2D8B59869}" dt="2024-03-26T22:51:58.909" v="5102"/>
          <ac:spMkLst>
            <pc:docMk/>
            <pc:sldMk cId="2269986688" sldId="337"/>
            <ac:spMk id="2" creationId="{00000000-0000-0000-0000-000000000000}"/>
          </ac:spMkLst>
        </pc:spChg>
        <pc:picChg chg="add del mod">
          <ac:chgData name="Luud de Brouwer" userId="3829f90d-15f3-48c1-9291-4e6f83af122b" providerId="ADAL" clId="{6D760717-CE47-4710-84FC-E1C2D8B59869}" dt="2024-03-26T22:52:12.854" v="5110"/>
          <ac:picMkLst>
            <pc:docMk/>
            <pc:sldMk cId="2269986688" sldId="337"/>
            <ac:picMk id="4" creationId="{46097DAA-723B-43DC-863A-654035BAE8FE}"/>
          </ac:picMkLst>
        </pc:picChg>
        <pc:picChg chg="add del mod">
          <ac:chgData name="Luud de Brouwer" userId="3829f90d-15f3-48c1-9291-4e6f83af122b" providerId="ADAL" clId="{6D760717-CE47-4710-84FC-E1C2D8B59869}" dt="2024-03-26T22:52:12.854" v="5110"/>
          <ac:picMkLst>
            <pc:docMk/>
            <pc:sldMk cId="2269986688" sldId="337"/>
            <ac:picMk id="5" creationId="{5C346818-E1DE-4D8B-95F9-8D4703D0CA4D}"/>
          </ac:picMkLst>
        </pc:picChg>
        <pc:picChg chg="add del mod">
          <ac:chgData name="Luud de Brouwer" userId="3829f90d-15f3-48c1-9291-4e6f83af122b" providerId="ADAL" clId="{6D760717-CE47-4710-84FC-E1C2D8B59869}" dt="2024-03-26T22:52:12.854" v="5110"/>
          <ac:picMkLst>
            <pc:docMk/>
            <pc:sldMk cId="2269986688" sldId="337"/>
            <ac:picMk id="6" creationId="{94758814-B366-4D7F-93AD-7634997A15A4}"/>
          </ac:picMkLst>
        </pc:picChg>
      </pc:sldChg>
      <pc:sldChg chg="addSp delSp modSp add del">
        <pc:chgData name="Luud de Brouwer" userId="3829f90d-15f3-48c1-9291-4e6f83af122b" providerId="ADAL" clId="{6D760717-CE47-4710-84FC-E1C2D8B59869}" dt="2024-03-26T22:50:46.548" v="5064" actId="2696"/>
        <pc:sldMkLst>
          <pc:docMk/>
          <pc:sldMk cId="1949350503" sldId="338"/>
        </pc:sldMkLst>
        <pc:spChg chg="del mod">
          <ac:chgData name="Luud de Brouwer" userId="3829f90d-15f3-48c1-9291-4e6f83af122b" providerId="ADAL" clId="{6D760717-CE47-4710-84FC-E1C2D8B59869}" dt="2024-03-26T22:49:50.916" v="5034"/>
          <ac:spMkLst>
            <pc:docMk/>
            <pc:sldMk cId="1949350503" sldId="338"/>
            <ac:spMk id="3" creationId="{00000000-0000-0000-0000-000000000000}"/>
          </ac:spMkLst>
        </pc:spChg>
        <pc:spChg chg="add mod">
          <ac:chgData name="Luud de Brouwer" userId="3829f90d-15f3-48c1-9291-4e6f83af122b" providerId="ADAL" clId="{6D760717-CE47-4710-84FC-E1C2D8B59869}" dt="2024-03-26T22:49:50.916" v="5034"/>
          <ac:spMkLst>
            <pc:docMk/>
            <pc:sldMk cId="1949350503" sldId="338"/>
            <ac:spMk id="7" creationId="{7E9A217C-B960-4338-878D-A7D2B52F3794}"/>
          </ac:spMkLst>
        </pc:spChg>
        <pc:picChg chg="add del mod">
          <ac:chgData name="Luud de Brouwer" userId="3829f90d-15f3-48c1-9291-4e6f83af122b" providerId="ADAL" clId="{6D760717-CE47-4710-84FC-E1C2D8B59869}" dt="2024-03-25T23:06:58.037" v="3155" actId="478"/>
          <ac:picMkLst>
            <pc:docMk/>
            <pc:sldMk cId="1949350503" sldId="338"/>
            <ac:picMk id="5" creationId="{F028E58F-A614-48FB-89EE-0F0C506A54AA}"/>
          </ac:picMkLst>
        </pc:picChg>
        <pc:picChg chg="add del mod">
          <ac:chgData name="Luud de Brouwer" userId="3829f90d-15f3-48c1-9291-4e6f83af122b" providerId="ADAL" clId="{6D760717-CE47-4710-84FC-E1C2D8B59869}" dt="2024-03-26T22:49:50.916" v="5034"/>
          <ac:picMkLst>
            <pc:docMk/>
            <pc:sldMk cId="1949350503" sldId="338"/>
            <ac:picMk id="6" creationId="{0AD36FEA-C922-48F4-92DA-4B42E2E68B54}"/>
          </ac:picMkLst>
        </pc:picChg>
      </pc:sldChg>
      <pc:sldChg chg="add del">
        <pc:chgData name="Luud de Brouwer" userId="3829f90d-15f3-48c1-9291-4e6f83af122b" providerId="ADAL" clId="{6D760717-CE47-4710-84FC-E1C2D8B59869}" dt="2024-03-26T22:55:21.702" v="5280" actId="2696"/>
        <pc:sldMkLst>
          <pc:docMk/>
          <pc:sldMk cId="3308094029" sldId="339"/>
        </pc:sldMkLst>
      </pc:sldChg>
      <pc:sldChg chg="modSp add del">
        <pc:chgData name="Luud de Brouwer" userId="3829f90d-15f3-48c1-9291-4e6f83af122b" providerId="ADAL" clId="{6D760717-CE47-4710-84FC-E1C2D8B59869}" dt="2024-03-26T19:30:25.295" v="3508" actId="2696"/>
        <pc:sldMkLst>
          <pc:docMk/>
          <pc:sldMk cId="2320671471" sldId="340"/>
        </pc:sldMkLst>
        <pc:spChg chg="mod">
          <ac:chgData name="Luud de Brouwer" userId="3829f90d-15f3-48c1-9291-4e6f83af122b" providerId="ADAL" clId="{6D760717-CE47-4710-84FC-E1C2D8B59869}" dt="2024-03-26T19:28:41.158" v="3480"/>
          <ac:spMkLst>
            <pc:docMk/>
            <pc:sldMk cId="2320671471" sldId="340"/>
            <ac:spMk id="2" creationId="{00000000-0000-0000-0000-000000000000}"/>
          </ac:spMkLst>
        </pc:spChg>
        <pc:spChg chg="mod">
          <ac:chgData name="Luud de Brouwer" userId="3829f90d-15f3-48c1-9291-4e6f83af122b" providerId="ADAL" clId="{6D760717-CE47-4710-84FC-E1C2D8B59869}" dt="2024-03-26T19:28:52.662" v="3482"/>
          <ac:spMkLst>
            <pc:docMk/>
            <pc:sldMk cId="2320671471" sldId="340"/>
            <ac:spMk id="3" creationId="{00000000-0000-0000-0000-000000000000}"/>
          </ac:spMkLst>
        </pc:spChg>
      </pc:sldChg>
      <pc:sldChg chg="modSp add del">
        <pc:chgData name="Luud de Brouwer" userId="3829f90d-15f3-48c1-9291-4e6f83af122b" providerId="ADAL" clId="{6D760717-CE47-4710-84FC-E1C2D8B59869}" dt="2024-03-26T19:32:14.930" v="3552" actId="2696"/>
        <pc:sldMkLst>
          <pc:docMk/>
          <pc:sldMk cId="833194849" sldId="341"/>
        </pc:sldMkLst>
        <pc:spChg chg="mod">
          <ac:chgData name="Luud de Brouwer" userId="3829f90d-15f3-48c1-9291-4e6f83af122b" providerId="ADAL" clId="{6D760717-CE47-4710-84FC-E1C2D8B59869}" dt="2024-03-26T19:31:04.458" v="3515"/>
          <ac:spMkLst>
            <pc:docMk/>
            <pc:sldMk cId="833194849" sldId="341"/>
            <ac:spMk id="2" creationId="{00000000-0000-0000-0000-000000000000}"/>
          </ac:spMkLst>
        </pc:spChg>
        <pc:spChg chg="mod">
          <ac:chgData name="Luud de Brouwer" userId="3829f90d-15f3-48c1-9291-4e6f83af122b" providerId="ADAL" clId="{6D760717-CE47-4710-84FC-E1C2D8B59869}" dt="2024-03-26T19:31:16.552" v="3517"/>
          <ac:spMkLst>
            <pc:docMk/>
            <pc:sldMk cId="833194849" sldId="341"/>
            <ac:spMk id="3" creationId="{00000000-0000-0000-0000-000000000000}"/>
          </ac:spMkLst>
        </pc:spChg>
      </pc:sldChg>
      <pc:sldChg chg="addSp delSp modSp add del ord modAnim">
        <pc:chgData name="Luud de Brouwer" userId="3829f90d-15f3-48c1-9291-4e6f83af122b" providerId="ADAL" clId="{6D760717-CE47-4710-84FC-E1C2D8B59869}" dt="2024-03-26T19:20:11.724" v="3376" actId="2696"/>
        <pc:sldMkLst>
          <pc:docMk/>
          <pc:sldMk cId="389466783" sldId="342"/>
        </pc:sldMkLst>
        <pc:spChg chg="mod">
          <ac:chgData name="Luud de Brouwer" userId="3829f90d-15f3-48c1-9291-4e6f83af122b" providerId="ADAL" clId="{6D760717-CE47-4710-84FC-E1C2D8B59869}" dt="2024-03-26T19:20:01.453" v="3372"/>
          <ac:spMkLst>
            <pc:docMk/>
            <pc:sldMk cId="389466783" sldId="342"/>
            <ac:spMk id="2" creationId="{00000000-0000-0000-0000-000000000000}"/>
          </ac:spMkLst>
        </pc:spChg>
        <pc:spChg chg="add mod">
          <ac:chgData name="Luud de Brouwer" userId="3829f90d-15f3-48c1-9291-4e6f83af122b" providerId="ADAL" clId="{6D760717-CE47-4710-84FC-E1C2D8B59869}" dt="2024-03-25T19:38:20.993" v="1749" actId="1076"/>
          <ac:spMkLst>
            <pc:docMk/>
            <pc:sldMk cId="389466783" sldId="342"/>
            <ac:spMk id="5" creationId="{9177BC95-268C-49F2-9289-27547C30154A}"/>
          </ac:spMkLst>
        </pc:spChg>
        <pc:spChg chg="add del">
          <ac:chgData name="Luud de Brouwer" userId="3829f90d-15f3-48c1-9291-4e6f83af122b" providerId="ADAL" clId="{6D760717-CE47-4710-84FC-E1C2D8B59869}" dt="2024-03-25T19:38:29.437" v="1751"/>
          <ac:spMkLst>
            <pc:docMk/>
            <pc:sldMk cId="389466783" sldId="342"/>
            <ac:spMk id="6" creationId="{5154F76D-7691-483E-A4B7-3A9054C35902}"/>
          </ac:spMkLst>
        </pc:spChg>
        <pc:spChg chg="add del">
          <ac:chgData name="Luud de Brouwer" userId="3829f90d-15f3-48c1-9291-4e6f83af122b" providerId="ADAL" clId="{6D760717-CE47-4710-84FC-E1C2D8B59869}" dt="2024-03-25T19:38:41.187" v="1753"/>
          <ac:spMkLst>
            <pc:docMk/>
            <pc:sldMk cId="389466783" sldId="342"/>
            <ac:spMk id="7" creationId="{64A73FB6-EF3E-461F-9A9E-316946BA31E0}"/>
          </ac:spMkLst>
        </pc:spChg>
        <pc:spChg chg="add mod">
          <ac:chgData name="Luud de Brouwer" userId="3829f90d-15f3-48c1-9291-4e6f83af122b" providerId="ADAL" clId="{6D760717-CE47-4710-84FC-E1C2D8B59869}" dt="2024-03-25T19:38:57.953" v="1755" actId="1076"/>
          <ac:spMkLst>
            <pc:docMk/>
            <pc:sldMk cId="389466783" sldId="342"/>
            <ac:spMk id="8" creationId="{CBAA2E1E-ECB5-4F69-8F16-B2093C8670F7}"/>
          </ac:spMkLst>
        </pc:spChg>
        <pc:spChg chg="add mod">
          <ac:chgData name="Luud de Brouwer" userId="3829f90d-15f3-48c1-9291-4e6f83af122b" providerId="ADAL" clId="{6D760717-CE47-4710-84FC-E1C2D8B59869}" dt="2024-03-25T19:39:18.515" v="1757" actId="1076"/>
          <ac:spMkLst>
            <pc:docMk/>
            <pc:sldMk cId="389466783" sldId="342"/>
            <ac:spMk id="9" creationId="{DE984FB6-F8A6-4C4D-AE1A-6EEA79174F9A}"/>
          </ac:spMkLst>
        </pc:spChg>
        <pc:spChg chg="add mod">
          <ac:chgData name="Luud de Brouwer" userId="3829f90d-15f3-48c1-9291-4e6f83af122b" providerId="ADAL" clId="{6D760717-CE47-4710-84FC-E1C2D8B59869}" dt="2024-03-25T19:39:50.793" v="1762" actId="1076"/>
          <ac:spMkLst>
            <pc:docMk/>
            <pc:sldMk cId="389466783" sldId="342"/>
            <ac:spMk id="10" creationId="{0457F2A1-ABA2-43AF-8DFC-9FDD605B26F4}"/>
          </ac:spMkLst>
        </pc:spChg>
        <pc:spChg chg="add del">
          <ac:chgData name="Luud de Brouwer" userId="3829f90d-15f3-48c1-9291-4e6f83af122b" providerId="ADAL" clId="{6D760717-CE47-4710-84FC-E1C2D8B59869}" dt="2024-03-26T19:19:31.755" v="3367"/>
          <ac:spMkLst>
            <pc:docMk/>
            <pc:sldMk cId="389466783" sldId="342"/>
            <ac:spMk id="11" creationId="{5923E98C-A529-440B-8506-114B7CB7AFE1}"/>
          </ac:spMkLst>
        </pc:spChg>
        <pc:picChg chg="add mod">
          <ac:chgData name="Luud de Brouwer" userId="3829f90d-15f3-48c1-9291-4e6f83af122b" providerId="ADAL" clId="{6D760717-CE47-4710-84FC-E1C2D8B59869}" dt="2024-03-25T19:38:08.663" v="1746" actId="1076"/>
          <ac:picMkLst>
            <pc:docMk/>
            <pc:sldMk cId="389466783" sldId="342"/>
            <ac:picMk id="4" creationId="{7F8027E6-BD42-4C6D-B486-DF042F028B77}"/>
          </ac:picMkLst>
        </pc:picChg>
      </pc:sldChg>
      <pc:sldChg chg="addSp delSp modSp add del ord">
        <pc:chgData name="Luud de Brouwer" userId="3829f90d-15f3-48c1-9291-4e6f83af122b" providerId="ADAL" clId="{6D760717-CE47-4710-84FC-E1C2D8B59869}" dt="2024-03-26T19:17:51.374" v="3352" actId="2696"/>
        <pc:sldMkLst>
          <pc:docMk/>
          <pc:sldMk cId="1342634474" sldId="343"/>
        </pc:sldMkLst>
        <pc:spChg chg="mod">
          <ac:chgData name="Luud de Brouwer" userId="3829f90d-15f3-48c1-9291-4e6f83af122b" providerId="ADAL" clId="{6D760717-CE47-4710-84FC-E1C2D8B59869}" dt="2024-03-25T19:44:55.454" v="1806" actId="20577"/>
          <ac:spMkLst>
            <pc:docMk/>
            <pc:sldMk cId="1342634474" sldId="343"/>
            <ac:spMk id="2" creationId="{00000000-0000-0000-0000-000000000000}"/>
          </ac:spMkLst>
        </pc:spChg>
        <pc:spChg chg="mod">
          <ac:chgData name="Luud de Brouwer" userId="3829f90d-15f3-48c1-9291-4e6f83af122b" providerId="ADAL" clId="{6D760717-CE47-4710-84FC-E1C2D8B59869}" dt="2024-03-25T19:44:27.156" v="1772" actId="6549"/>
          <ac:spMkLst>
            <pc:docMk/>
            <pc:sldMk cId="1342634474" sldId="343"/>
            <ac:spMk id="3" creationId="{00000000-0000-0000-0000-000000000000}"/>
          </ac:spMkLst>
        </pc:spChg>
        <pc:picChg chg="add del mod">
          <ac:chgData name="Luud de Brouwer" userId="3829f90d-15f3-48c1-9291-4e6f83af122b" providerId="ADAL" clId="{6D760717-CE47-4710-84FC-E1C2D8B59869}" dt="2024-03-26T19:17:29.694" v="3349"/>
          <ac:picMkLst>
            <pc:docMk/>
            <pc:sldMk cId="1342634474" sldId="343"/>
            <ac:picMk id="4" creationId="{386B69DD-C85E-4ED4-A7CB-F020823D41CF}"/>
          </ac:picMkLst>
        </pc:picChg>
      </pc:sldChg>
      <pc:sldChg chg="add del">
        <pc:chgData name="Luud de Brouwer" userId="3829f90d-15f3-48c1-9291-4e6f83af122b" providerId="ADAL" clId="{6D760717-CE47-4710-84FC-E1C2D8B59869}" dt="2024-03-26T19:12:57.139" v="3282" actId="2696"/>
        <pc:sldMkLst>
          <pc:docMk/>
          <pc:sldMk cId="1255313429" sldId="344"/>
        </pc:sldMkLst>
      </pc:sldChg>
      <pc:sldChg chg="modSp add del ord">
        <pc:chgData name="Luud de Brouwer" userId="3829f90d-15f3-48c1-9291-4e6f83af122b" providerId="ADAL" clId="{6D760717-CE47-4710-84FC-E1C2D8B59869}" dt="2024-03-26T19:22:27.222" v="3402" actId="2696"/>
        <pc:sldMkLst>
          <pc:docMk/>
          <pc:sldMk cId="2658223114" sldId="345"/>
        </pc:sldMkLst>
        <pc:spChg chg="mod">
          <ac:chgData name="Luud de Brouwer" userId="3829f90d-15f3-48c1-9291-4e6f83af122b" providerId="ADAL" clId="{6D760717-CE47-4710-84FC-E1C2D8B59869}" dt="2024-03-26T19:21:56.733" v="3391"/>
          <ac:spMkLst>
            <pc:docMk/>
            <pc:sldMk cId="2658223114" sldId="345"/>
            <ac:spMk id="2" creationId="{00000000-0000-0000-0000-000000000000}"/>
          </ac:spMkLst>
        </pc:spChg>
        <pc:spChg chg="mod">
          <ac:chgData name="Luud de Brouwer" userId="3829f90d-15f3-48c1-9291-4e6f83af122b" providerId="ADAL" clId="{6D760717-CE47-4710-84FC-E1C2D8B59869}" dt="2024-03-26T19:22:13.844" v="3399"/>
          <ac:spMkLst>
            <pc:docMk/>
            <pc:sldMk cId="2658223114" sldId="345"/>
            <ac:spMk id="3" creationId="{00000000-0000-0000-0000-000000000000}"/>
          </ac:spMkLst>
        </pc:spChg>
      </pc:sldChg>
      <pc:sldChg chg="modSp add del">
        <pc:chgData name="Luud de Brouwer" userId="3829f90d-15f3-48c1-9291-4e6f83af122b" providerId="ADAL" clId="{6D760717-CE47-4710-84FC-E1C2D8B59869}" dt="2024-03-26T19:36:07.715" v="3598" actId="2696"/>
        <pc:sldMkLst>
          <pc:docMk/>
          <pc:sldMk cId="3477644700" sldId="346"/>
        </pc:sldMkLst>
        <pc:spChg chg="mod">
          <ac:chgData name="Luud de Brouwer" userId="3829f90d-15f3-48c1-9291-4e6f83af122b" providerId="ADAL" clId="{6D760717-CE47-4710-84FC-E1C2D8B59869}" dt="2024-03-26T19:35:39.613" v="3593"/>
          <ac:spMkLst>
            <pc:docMk/>
            <pc:sldMk cId="3477644700" sldId="346"/>
            <ac:spMk id="2" creationId="{00000000-0000-0000-0000-000000000000}"/>
          </ac:spMkLst>
        </pc:spChg>
        <pc:spChg chg="mod">
          <ac:chgData name="Luud de Brouwer" userId="3829f90d-15f3-48c1-9291-4e6f83af122b" providerId="ADAL" clId="{6D760717-CE47-4710-84FC-E1C2D8B59869}" dt="2024-03-26T19:35:50.980" v="3595"/>
          <ac:spMkLst>
            <pc:docMk/>
            <pc:sldMk cId="3477644700" sldId="346"/>
            <ac:spMk id="3" creationId="{00000000-0000-0000-0000-000000000000}"/>
          </ac:spMkLst>
        </pc:spChg>
      </pc:sldChg>
      <pc:sldChg chg="add del">
        <pc:chgData name="Luud de Brouwer" userId="3829f90d-15f3-48c1-9291-4e6f83af122b" providerId="ADAL" clId="{6D760717-CE47-4710-84FC-E1C2D8B59869}" dt="2024-03-26T19:22:33.854" v="3403" actId="2696"/>
        <pc:sldMkLst>
          <pc:docMk/>
          <pc:sldMk cId="4078995236" sldId="347"/>
        </pc:sldMkLst>
      </pc:sldChg>
      <pc:sldChg chg="addSp delSp modSp add del ord">
        <pc:chgData name="Luud de Brouwer" userId="3829f90d-15f3-48c1-9291-4e6f83af122b" providerId="ADAL" clId="{6D760717-CE47-4710-84FC-E1C2D8B59869}" dt="2024-03-26T19:38:31.367" v="3620" actId="2696"/>
        <pc:sldMkLst>
          <pc:docMk/>
          <pc:sldMk cId="1282012737" sldId="348"/>
        </pc:sldMkLst>
        <pc:spChg chg="mod">
          <ac:chgData name="Luud de Brouwer" userId="3829f90d-15f3-48c1-9291-4e6f83af122b" providerId="ADAL" clId="{6D760717-CE47-4710-84FC-E1C2D8B59869}" dt="2024-03-26T19:36:13.752" v="3599"/>
          <ac:spMkLst>
            <pc:docMk/>
            <pc:sldMk cId="1282012737" sldId="348"/>
            <ac:spMk id="2" creationId="{00000000-0000-0000-0000-000000000000}"/>
          </ac:spMkLst>
        </pc:spChg>
        <pc:spChg chg="del">
          <ac:chgData name="Luud de Brouwer" userId="3829f90d-15f3-48c1-9291-4e6f83af122b" providerId="ADAL" clId="{6D760717-CE47-4710-84FC-E1C2D8B59869}" dt="2024-03-25T20:04:40.584" v="2842" actId="478"/>
          <ac:spMkLst>
            <pc:docMk/>
            <pc:sldMk cId="1282012737" sldId="348"/>
            <ac:spMk id="3" creationId="{00000000-0000-0000-0000-000000000000}"/>
          </ac:spMkLst>
        </pc:spChg>
        <pc:spChg chg="add del mod">
          <ac:chgData name="Luud de Brouwer" userId="3829f90d-15f3-48c1-9291-4e6f83af122b" providerId="ADAL" clId="{6D760717-CE47-4710-84FC-E1C2D8B59869}" dt="2024-03-26T19:36:56.560" v="3606"/>
          <ac:spMkLst>
            <pc:docMk/>
            <pc:sldMk cId="1282012737" sldId="348"/>
            <ac:spMk id="4" creationId="{14C71FEB-D5FF-452D-8A3D-B8E0F81D27A3}"/>
          </ac:spMkLst>
        </pc:spChg>
        <pc:spChg chg="add del mod">
          <ac:chgData name="Luud de Brouwer" userId="3829f90d-15f3-48c1-9291-4e6f83af122b" providerId="ADAL" clId="{6D760717-CE47-4710-84FC-E1C2D8B59869}" dt="2024-03-25T20:04:40.586" v="2844"/>
          <ac:spMkLst>
            <pc:docMk/>
            <pc:sldMk cId="1282012737" sldId="348"/>
            <ac:spMk id="5" creationId="{B00F6E50-980B-482D-A121-ED43532D8CD3}"/>
          </ac:spMkLst>
        </pc:spChg>
        <pc:spChg chg="add del mod">
          <ac:chgData name="Luud de Brouwer" userId="3829f90d-15f3-48c1-9291-4e6f83af122b" providerId="ADAL" clId="{6D760717-CE47-4710-84FC-E1C2D8B59869}" dt="2024-03-25T20:04:44.908" v="2845" actId="478"/>
          <ac:spMkLst>
            <pc:docMk/>
            <pc:sldMk cId="1282012737" sldId="348"/>
            <ac:spMk id="7" creationId="{E78BC37D-5E66-4860-8229-F5939EF67912}"/>
          </ac:spMkLst>
        </pc:spChg>
        <pc:spChg chg="add del mod">
          <ac:chgData name="Luud de Brouwer" userId="3829f90d-15f3-48c1-9291-4e6f83af122b" providerId="ADAL" clId="{6D760717-CE47-4710-84FC-E1C2D8B59869}" dt="2024-03-26T19:37:19.057" v="3609"/>
          <ac:spMkLst>
            <pc:docMk/>
            <pc:sldMk cId="1282012737" sldId="348"/>
            <ac:spMk id="8" creationId="{09CA3C46-32FD-4D40-82A7-5743D071AF3C}"/>
          </ac:spMkLst>
        </pc:spChg>
        <pc:spChg chg="add del mod">
          <ac:chgData name="Luud de Brouwer" userId="3829f90d-15f3-48c1-9291-4e6f83af122b" providerId="ADAL" clId="{6D760717-CE47-4710-84FC-E1C2D8B59869}" dt="2024-03-26T19:37:19.057" v="3609"/>
          <ac:spMkLst>
            <pc:docMk/>
            <pc:sldMk cId="1282012737" sldId="348"/>
            <ac:spMk id="9" creationId="{23FC96CA-687B-4AF0-92EC-0A3532AFBAFC}"/>
          </ac:spMkLst>
        </pc:spChg>
        <pc:spChg chg="add del mod">
          <ac:chgData name="Luud de Brouwer" userId="3829f90d-15f3-48c1-9291-4e6f83af122b" providerId="ADAL" clId="{6D760717-CE47-4710-84FC-E1C2D8B59869}" dt="2024-03-26T19:37:19.057" v="3609"/>
          <ac:spMkLst>
            <pc:docMk/>
            <pc:sldMk cId="1282012737" sldId="348"/>
            <ac:spMk id="10" creationId="{55BFF977-09FE-4670-915A-763FA298E2AD}"/>
          </ac:spMkLst>
        </pc:spChg>
        <pc:spChg chg="add del mod">
          <ac:chgData name="Luud de Brouwer" userId="3829f90d-15f3-48c1-9291-4e6f83af122b" providerId="ADAL" clId="{6D760717-CE47-4710-84FC-E1C2D8B59869}" dt="2024-03-26T19:37:19.057" v="3609"/>
          <ac:spMkLst>
            <pc:docMk/>
            <pc:sldMk cId="1282012737" sldId="348"/>
            <ac:spMk id="11" creationId="{55F9C7F0-7B99-48C5-8B3B-3B060A9035A6}"/>
          </ac:spMkLst>
        </pc:spChg>
        <pc:spChg chg="add del mod">
          <ac:chgData name="Luud de Brouwer" userId="3829f90d-15f3-48c1-9291-4e6f83af122b" providerId="ADAL" clId="{6D760717-CE47-4710-84FC-E1C2D8B59869}" dt="2024-03-26T19:36:36.629" v="3603"/>
          <ac:spMkLst>
            <pc:docMk/>
            <pc:sldMk cId="1282012737" sldId="348"/>
            <ac:spMk id="12" creationId="{971C4373-E387-4767-97EE-7C8D78928F13}"/>
          </ac:spMkLst>
        </pc:spChg>
      </pc:sldChg>
      <pc:sldChg chg="delSp add del ord">
        <pc:chgData name="Luud de Brouwer" userId="3829f90d-15f3-48c1-9291-4e6f83af122b" providerId="ADAL" clId="{6D760717-CE47-4710-84FC-E1C2D8B59869}" dt="2024-03-26T19:13:28.030" v="3289" actId="2696"/>
        <pc:sldMkLst>
          <pc:docMk/>
          <pc:sldMk cId="9699540" sldId="349"/>
        </pc:sldMkLst>
        <pc:picChg chg="del">
          <ac:chgData name="Luud de Brouwer" userId="3829f90d-15f3-48c1-9291-4e6f83af122b" providerId="ADAL" clId="{6D760717-CE47-4710-84FC-E1C2D8B59869}" dt="2024-03-26T19:13:06.037" v="3285"/>
          <ac:picMkLst>
            <pc:docMk/>
            <pc:sldMk cId="9699540" sldId="349"/>
            <ac:picMk id="4" creationId="{6A0A557D-F0A4-4E6C-8AC1-961D2998B057}"/>
          </ac:picMkLst>
        </pc:picChg>
      </pc:sldChg>
      <pc:sldChg chg="add del">
        <pc:chgData name="Luud de Brouwer" userId="3829f90d-15f3-48c1-9291-4e6f83af122b" providerId="ADAL" clId="{6D760717-CE47-4710-84FC-E1C2D8B59869}" dt="2024-03-25T23:10:12.649" v="3168" actId="2696"/>
        <pc:sldMkLst>
          <pc:docMk/>
          <pc:sldMk cId="1438504813" sldId="350"/>
        </pc:sldMkLst>
      </pc:sldChg>
      <pc:sldChg chg="addSp modSp add">
        <pc:chgData name="Luud de Brouwer" userId="3829f90d-15f3-48c1-9291-4e6f83af122b" providerId="ADAL" clId="{6D760717-CE47-4710-84FC-E1C2D8B59869}" dt="2024-03-26T19:13:22.102" v="3288" actId="14100"/>
        <pc:sldMkLst>
          <pc:docMk/>
          <pc:sldMk cId="2296671937" sldId="350"/>
        </pc:sldMkLst>
        <pc:picChg chg="add mod">
          <ac:chgData name="Luud de Brouwer" userId="3829f90d-15f3-48c1-9291-4e6f83af122b" providerId="ADAL" clId="{6D760717-CE47-4710-84FC-E1C2D8B59869}" dt="2024-03-26T19:13:22.102" v="3288" actId="14100"/>
          <ac:picMkLst>
            <pc:docMk/>
            <pc:sldMk cId="2296671937" sldId="350"/>
            <ac:picMk id="16" creationId="{05EDCA02-D3A3-4F80-B1B2-E33306616C75}"/>
          </ac:picMkLst>
        </pc:picChg>
      </pc:sldChg>
      <pc:sldChg chg="modSp add ord">
        <pc:chgData name="Luud de Brouwer" userId="3829f90d-15f3-48c1-9291-4e6f83af122b" providerId="ADAL" clId="{6D760717-CE47-4710-84FC-E1C2D8B59869}" dt="2024-03-26T22:48:22.604" v="5023"/>
        <pc:sldMkLst>
          <pc:docMk/>
          <pc:sldMk cId="2816933028" sldId="351"/>
        </pc:sldMkLst>
        <pc:spChg chg="mod">
          <ac:chgData name="Luud de Brouwer" userId="3829f90d-15f3-48c1-9291-4e6f83af122b" providerId="ADAL" clId="{6D760717-CE47-4710-84FC-E1C2D8B59869}" dt="2024-03-26T19:16:23.888" v="3339"/>
          <ac:spMkLst>
            <pc:docMk/>
            <pc:sldMk cId="2816933028" sldId="351"/>
            <ac:spMk id="8" creationId="{619685E5-D409-478B-9B29-C59203428A88}"/>
          </ac:spMkLst>
        </pc:spChg>
        <pc:spChg chg="mod">
          <ac:chgData name="Luud de Brouwer" userId="3829f90d-15f3-48c1-9291-4e6f83af122b" providerId="ADAL" clId="{6D760717-CE47-4710-84FC-E1C2D8B59869}" dt="2024-03-26T19:18:32.788" v="3358" actId="255"/>
          <ac:spMkLst>
            <pc:docMk/>
            <pc:sldMk cId="2816933028" sldId="351"/>
            <ac:spMk id="9" creationId="{B7189224-D4EA-46D6-AD56-77F803767443}"/>
          </ac:spMkLst>
        </pc:spChg>
      </pc:sldChg>
      <pc:sldChg chg="modSp add ord">
        <pc:chgData name="Luud de Brouwer" userId="3829f90d-15f3-48c1-9291-4e6f83af122b" providerId="ADAL" clId="{6D760717-CE47-4710-84FC-E1C2D8B59869}" dt="2024-03-26T23:25:03.593" v="5475" actId="20577"/>
        <pc:sldMkLst>
          <pc:docMk/>
          <pc:sldMk cId="3562124180" sldId="352"/>
        </pc:sldMkLst>
        <pc:spChg chg="mod">
          <ac:chgData name="Luud de Brouwer" userId="3829f90d-15f3-48c1-9291-4e6f83af122b" providerId="ADAL" clId="{6D760717-CE47-4710-84FC-E1C2D8B59869}" dt="2024-03-26T19:18:03.779" v="3354"/>
          <ac:spMkLst>
            <pc:docMk/>
            <pc:sldMk cId="3562124180" sldId="352"/>
            <ac:spMk id="8" creationId="{619685E5-D409-478B-9B29-C59203428A88}"/>
          </ac:spMkLst>
        </pc:spChg>
        <pc:spChg chg="mod">
          <ac:chgData name="Luud de Brouwer" userId="3829f90d-15f3-48c1-9291-4e6f83af122b" providerId="ADAL" clId="{6D760717-CE47-4710-84FC-E1C2D8B59869}" dt="2024-03-26T23:25:03.593" v="5475" actId="20577"/>
          <ac:spMkLst>
            <pc:docMk/>
            <pc:sldMk cId="3562124180" sldId="352"/>
            <ac:spMk id="9" creationId="{B7189224-D4EA-46D6-AD56-77F803767443}"/>
          </ac:spMkLst>
        </pc:spChg>
      </pc:sldChg>
      <pc:sldChg chg="addSp modSp add ord modAnim">
        <pc:chgData name="Luud de Brouwer" userId="3829f90d-15f3-48c1-9291-4e6f83af122b" providerId="ADAL" clId="{6D760717-CE47-4710-84FC-E1C2D8B59869}" dt="2024-03-26T19:20:06.583" v="3375"/>
        <pc:sldMkLst>
          <pc:docMk/>
          <pc:sldMk cId="3306074998" sldId="353"/>
        </pc:sldMkLst>
        <pc:spChg chg="mod">
          <ac:chgData name="Luud de Brouwer" userId="3829f90d-15f3-48c1-9291-4e6f83af122b" providerId="ADAL" clId="{6D760717-CE47-4710-84FC-E1C2D8B59869}" dt="2024-03-26T19:20:06.583" v="3375"/>
          <ac:spMkLst>
            <pc:docMk/>
            <pc:sldMk cId="3306074998" sldId="353"/>
            <ac:spMk id="8" creationId="{619685E5-D409-478B-9B29-C59203428A88}"/>
          </ac:spMkLst>
        </pc:spChg>
        <pc:spChg chg="mod">
          <ac:chgData name="Luud de Brouwer" userId="3829f90d-15f3-48c1-9291-4e6f83af122b" providerId="ADAL" clId="{6D760717-CE47-4710-84FC-E1C2D8B59869}" dt="2024-03-26T19:19:41.209" v="3369" actId="6549"/>
          <ac:spMkLst>
            <pc:docMk/>
            <pc:sldMk cId="3306074998" sldId="353"/>
            <ac:spMk id="9" creationId="{B7189224-D4EA-46D6-AD56-77F803767443}"/>
          </ac:spMkLst>
        </pc:spChg>
        <pc:spChg chg="add mod">
          <ac:chgData name="Luud de Brouwer" userId="3829f90d-15f3-48c1-9291-4e6f83af122b" providerId="ADAL" clId="{6D760717-CE47-4710-84FC-E1C2D8B59869}" dt="2024-03-26T19:19:49.993" v="3371" actId="1076"/>
          <ac:spMkLst>
            <pc:docMk/>
            <pc:sldMk cId="3306074998" sldId="353"/>
            <ac:spMk id="17" creationId="{9DB6E036-882B-4D92-9B90-92D9725790E0}"/>
          </ac:spMkLst>
        </pc:spChg>
        <pc:spChg chg="add mod">
          <ac:chgData name="Luud de Brouwer" userId="3829f90d-15f3-48c1-9291-4e6f83af122b" providerId="ADAL" clId="{6D760717-CE47-4710-84FC-E1C2D8B59869}" dt="2024-03-26T19:19:49.993" v="3371" actId="1076"/>
          <ac:spMkLst>
            <pc:docMk/>
            <pc:sldMk cId="3306074998" sldId="353"/>
            <ac:spMk id="18" creationId="{F7F0CA41-C556-4A06-BED2-CFBAD6DECC39}"/>
          </ac:spMkLst>
        </pc:spChg>
        <pc:spChg chg="add mod">
          <ac:chgData name="Luud de Brouwer" userId="3829f90d-15f3-48c1-9291-4e6f83af122b" providerId="ADAL" clId="{6D760717-CE47-4710-84FC-E1C2D8B59869}" dt="2024-03-26T19:19:49.993" v="3371" actId="1076"/>
          <ac:spMkLst>
            <pc:docMk/>
            <pc:sldMk cId="3306074998" sldId="353"/>
            <ac:spMk id="19" creationId="{64506C17-0768-4502-831C-D489A7502A58}"/>
          </ac:spMkLst>
        </pc:spChg>
        <pc:spChg chg="add mod">
          <ac:chgData name="Luud de Brouwer" userId="3829f90d-15f3-48c1-9291-4e6f83af122b" providerId="ADAL" clId="{6D760717-CE47-4710-84FC-E1C2D8B59869}" dt="2024-03-26T19:19:49.993" v="3371" actId="1076"/>
          <ac:spMkLst>
            <pc:docMk/>
            <pc:sldMk cId="3306074998" sldId="353"/>
            <ac:spMk id="20" creationId="{5E40EAA8-1B0E-4596-BFBF-3DB7B04856DC}"/>
          </ac:spMkLst>
        </pc:spChg>
        <pc:picChg chg="add mod">
          <ac:chgData name="Luud de Brouwer" userId="3829f90d-15f3-48c1-9291-4e6f83af122b" providerId="ADAL" clId="{6D760717-CE47-4710-84FC-E1C2D8B59869}" dt="2024-03-26T19:19:49.993" v="3371" actId="1076"/>
          <ac:picMkLst>
            <pc:docMk/>
            <pc:sldMk cId="3306074998" sldId="353"/>
            <ac:picMk id="16" creationId="{9C2E74BA-1335-4A5F-8D24-5E7221BE5E50}"/>
          </ac:picMkLst>
        </pc:picChg>
      </pc:sldChg>
      <pc:sldChg chg="addSp delSp modSp add ord">
        <pc:chgData name="Luud de Brouwer" userId="3829f90d-15f3-48c1-9291-4e6f83af122b" providerId="ADAL" clId="{6D760717-CE47-4710-84FC-E1C2D8B59869}" dt="2024-03-26T22:48:22.604" v="5023"/>
        <pc:sldMkLst>
          <pc:docMk/>
          <pc:sldMk cId="2216356512" sldId="354"/>
        </pc:sldMkLst>
        <pc:spChg chg="add mod">
          <ac:chgData name="Luud de Brouwer" userId="3829f90d-15f3-48c1-9291-4e6f83af122b" providerId="ADAL" clId="{6D760717-CE47-4710-84FC-E1C2D8B59869}" dt="2024-03-26T21:59:11.872" v="4721" actId="1076"/>
          <ac:spMkLst>
            <pc:docMk/>
            <pc:sldMk cId="2216356512" sldId="354"/>
            <ac:spMk id="2" creationId="{AFF028DA-703F-45A9-888B-0ACF19A6BB13}"/>
          </ac:spMkLst>
        </pc:spChg>
        <pc:spChg chg="add del mod">
          <ac:chgData name="Luud de Brouwer" userId="3829f90d-15f3-48c1-9291-4e6f83af122b" providerId="ADAL" clId="{6D760717-CE47-4710-84FC-E1C2D8B59869}" dt="2024-03-26T21:59:05.057" v="4720" actId="478"/>
          <ac:spMkLst>
            <pc:docMk/>
            <pc:sldMk cId="2216356512" sldId="354"/>
            <ac:spMk id="4" creationId="{7B5A748E-84E1-4AF0-B281-68EC6CFB1686}"/>
          </ac:spMkLst>
        </pc:spChg>
        <pc:spChg chg="mod">
          <ac:chgData name="Luud de Brouwer" userId="3829f90d-15f3-48c1-9291-4e6f83af122b" providerId="ADAL" clId="{6D760717-CE47-4710-84FC-E1C2D8B59869}" dt="2024-03-26T19:17:24.839" v="3348"/>
          <ac:spMkLst>
            <pc:docMk/>
            <pc:sldMk cId="2216356512" sldId="354"/>
            <ac:spMk id="8" creationId="{619685E5-D409-478B-9B29-C59203428A88}"/>
          </ac:spMkLst>
        </pc:spChg>
        <pc:spChg chg="del">
          <ac:chgData name="Luud de Brouwer" userId="3829f90d-15f3-48c1-9291-4e6f83af122b" providerId="ADAL" clId="{6D760717-CE47-4710-84FC-E1C2D8B59869}" dt="2024-03-26T21:59:03.145" v="4719" actId="478"/>
          <ac:spMkLst>
            <pc:docMk/>
            <pc:sldMk cId="2216356512" sldId="354"/>
            <ac:spMk id="9" creationId="{B7189224-D4EA-46D6-AD56-77F803767443}"/>
          </ac:spMkLst>
        </pc:spChg>
        <pc:picChg chg="add del mod">
          <ac:chgData name="Luud de Brouwer" userId="3829f90d-15f3-48c1-9291-4e6f83af122b" providerId="ADAL" clId="{6D760717-CE47-4710-84FC-E1C2D8B59869}" dt="2024-03-26T21:58:56.974" v="4718" actId="478"/>
          <ac:picMkLst>
            <pc:docMk/>
            <pc:sldMk cId="2216356512" sldId="354"/>
            <ac:picMk id="16" creationId="{834AE26F-EF33-4476-9E8C-422AF6FD7ABF}"/>
          </ac:picMkLst>
        </pc:picChg>
      </pc:sldChg>
      <pc:sldChg chg="addSp delSp modSp add del ord">
        <pc:chgData name="Luud de Brouwer" userId="3829f90d-15f3-48c1-9291-4e6f83af122b" providerId="ADAL" clId="{6D760717-CE47-4710-84FC-E1C2D8B59869}" dt="2024-03-26T23:03:22.688" v="5356" actId="2696"/>
        <pc:sldMkLst>
          <pc:docMk/>
          <pc:sldMk cId="3784555361" sldId="355"/>
        </pc:sldMkLst>
        <pc:spChg chg="add del mod">
          <ac:chgData name="Luud de Brouwer" userId="3829f90d-15f3-48c1-9291-4e6f83af122b" providerId="ADAL" clId="{6D760717-CE47-4710-84FC-E1C2D8B59869}" dt="2024-03-26T19:26:43.341" v="3461" actId="478"/>
          <ac:spMkLst>
            <pc:docMk/>
            <pc:sldMk cId="3784555361" sldId="355"/>
            <ac:spMk id="3" creationId="{06B57401-2021-41E0-B318-472C3630A1AD}"/>
          </ac:spMkLst>
        </pc:spChg>
        <pc:spChg chg="mod">
          <ac:chgData name="Luud de Brouwer" userId="3829f90d-15f3-48c1-9291-4e6f83af122b" providerId="ADAL" clId="{6D760717-CE47-4710-84FC-E1C2D8B59869}" dt="2024-03-26T21:52:11.540" v="4713" actId="20577"/>
          <ac:spMkLst>
            <pc:docMk/>
            <pc:sldMk cId="3784555361" sldId="355"/>
            <ac:spMk id="8" creationId="{619685E5-D409-478B-9B29-C59203428A88}"/>
          </ac:spMkLst>
        </pc:spChg>
        <pc:spChg chg="del">
          <ac:chgData name="Luud de Brouwer" userId="3829f90d-15f3-48c1-9291-4e6f83af122b" providerId="ADAL" clId="{6D760717-CE47-4710-84FC-E1C2D8B59869}" dt="2024-03-26T19:26:39.406" v="3460" actId="478"/>
          <ac:spMkLst>
            <pc:docMk/>
            <pc:sldMk cId="3784555361" sldId="355"/>
            <ac:spMk id="9" creationId="{B7189224-D4EA-46D6-AD56-77F803767443}"/>
          </ac:spMkLst>
        </pc:spChg>
        <pc:picChg chg="add mod">
          <ac:chgData name="Luud de Brouwer" userId="3829f90d-15f3-48c1-9291-4e6f83af122b" providerId="ADAL" clId="{6D760717-CE47-4710-84FC-E1C2D8B59869}" dt="2024-03-26T21:52:26.051" v="4714" actId="1076"/>
          <ac:picMkLst>
            <pc:docMk/>
            <pc:sldMk cId="3784555361" sldId="355"/>
            <ac:picMk id="16" creationId="{BF17225D-ACBF-447D-9A58-45969F010E58}"/>
          </ac:picMkLst>
        </pc:picChg>
      </pc:sldChg>
      <pc:sldChg chg="addSp delSp modSp add ord">
        <pc:chgData name="Luud de Brouwer" userId="3829f90d-15f3-48c1-9291-4e6f83af122b" providerId="ADAL" clId="{6D760717-CE47-4710-84FC-E1C2D8B59869}" dt="2024-03-26T23:05:39.449" v="5376" actId="20577"/>
        <pc:sldMkLst>
          <pc:docMk/>
          <pc:sldMk cId="1816376631" sldId="356"/>
        </pc:sldMkLst>
        <pc:spChg chg="mod">
          <ac:chgData name="Luud de Brouwer" userId="3829f90d-15f3-48c1-9291-4e6f83af122b" providerId="ADAL" clId="{6D760717-CE47-4710-84FC-E1C2D8B59869}" dt="2024-03-26T23:05:39.449" v="5376" actId="20577"/>
          <ac:spMkLst>
            <pc:docMk/>
            <pc:sldMk cId="1816376631" sldId="356"/>
            <ac:spMk id="8" creationId="{619685E5-D409-478B-9B29-C59203428A88}"/>
          </ac:spMkLst>
        </pc:spChg>
        <pc:spChg chg="del mod">
          <ac:chgData name="Luud de Brouwer" userId="3829f90d-15f3-48c1-9291-4e6f83af122b" providerId="ADAL" clId="{6D760717-CE47-4710-84FC-E1C2D8B59869}" dt="2024-03-26T19:23:18.759" v="3417" actId="478"/>
          <ac:spMkLst>
            <pc:docMk/>
            <pc:sldMk cId="1816376631" sldId="356"/>
            <ac:spMk id="9" creationId="{B7189224-D4EA-46D6-AD56-77F803767443}"/>
          </ac:spMkLst>
        </pc:spChg>
        <pc:picChg chg="add">
          <ac:chgData name="Luud de Brouwer" userId="3829f90d-15f3-48c1-9291-4e6f83af122b" providerId="ADAL" clId="{6D760717-CE47-4710-84FC-E1C2D8B59869}" dt="2024-03-26T19:23:07.236" v="3406"/>
          <ac:picMkLst>
            <pc:docMk/>
            <pc:sldMk cId="1816376631" sldId="356"/>
            <ac:picMk id="16" creationId="{01902607-C07D-41A0-9683-037448D3A4CD}"/>
          </ac:picMkLst>
        </pc:picChg>
        <pc:picChg chg="add">
          <ac:chgData name="Luud de Brouwer" userId="3829f90d-15f3-48c1-9291-4e6f83af122b" providerId="ADAL" clId="{6D760717-CE47-4710-84FC-E1C2D8B59869}" dt="2024-03-26T19:23:07.236" v="3406"/>
          <ac:picMkLst>
            <pc:docMk/>
            <pc:sldMk cId="1816376631" sldId="356"/>
            <ac:picMk id="17" creationId="{FABB0C9F-DC69-4AA4-A80A-233B7CD47DED}"/>
          </ac:picMkLst>
        </pc:picChg>
        <pc:picChg chg="add">
          <ac:chgData name="Luud de Brouwer" userId="3829f90d-15f3-48c1-9291-4e6f83af122b" providerId="ADAL" clId="{6D760717-CE47-4710-84FC-E1C2D8B59869}" dt="2024-03-26T19:23:07.236" v="3406"/>
          <ac:picMkLst>
            <pc:docMk/>
            <pc:sldMk cId="1816376631" sldId="356"/>
            <ac:picMk id="18" creationId="{069BE081-05F3-4B33-87A9-B63182468371}"/>
          </ac:picMkLst>
        </pc:picChg>
        <pc:picChg chg="add">
          <ac:chgData name="Luud de Brouwer" userId="3829f90d-15f3-48c1-9291-4e6f83af122b" providerId="ADAL" clId="{6D760717-CE47-4710-84FC-E1C2D8B59869}" dt="2024-03-26T19:23:07.236" v="3406"/>
          <ac:picMkLst>
            <pc:docMk/>
            <pc:sldMk cId="1816376631" sldId="356"/>
            <ac:picMk id="19" creationId="{03767648-E950-41E8-A557-967C419D8744}"/>
          </ac:picMkLst>
        </pc:picChg>
        <pc:picChg chg="add">
          <ac:chgData name="Luud de Brouwer" userId="3829f90d-15f3-48c1-9291-4e6f83af122b" providerId="ADAL" clId="{6D760717-CE47-4710-84FC-E1C2D8B59869}" dt="2024-03-26T19:23:07.236" v="3406"/>
          <ac:picMkLst>
            <pc:docMk/>
            <pc:sldMk cId="1816376631" sldId="356"/>
            <ac:picMk id="20" creationId="{F2F4AE19-3A5D-4D53-8862-A37FA4811C00}"/>
          </ac:picMkLst>
        </pc:picChg>
        <pc:picChg chg="add">
          <ac:chgData name="Luud de Brouwer" userId="3829f90d-15f3-48c1-9291-4e6f83af122b" providerId="ADAL" clId="{6D760717-CE47-4710-84FC-E1C2D8B59869}" dt="2024-03-26T19:23:07.236" v="3406"/>
          <ac:picMkLst>
            <pc:docMk/>
            <pc:sldMk cId="1816376631" sldId="356"/>
            <ac:picMk id="21" creationId="{1E202C67-C87B-4ADA-9538-63F34D883CA4}"/>
          </ac:picMkLst>
        </pc:picChg>
        <pc:picChg chg="add">
          <ac:chgData name="Luud de Brouwer" userId="3829f90d-15f3-48c1-9291-4e6f83af122b" providerId="ADAL" clId="{6D760717-CE47-4710-84FC-E1C2D8B59869}" dt="2024-03-26T19:23:07.236" v="3406"/>
          <ac:picMkLst>
            <pc:docMk/>
            <pc:sldMk cId="1816376631" sldId="356"/>
            <ac:picMk id="22" creationId="{929F1E73-BAFF-4E7D-8797-5B5786766BAB}"/>
          </ac:picMkLst>
        </pc:picChg>
        <pc:picChg chg="add">
          <ac:chgData name="Luud de Brouwer" userId="3829f90d-15f3-48c1-9291-4e6f83af122b" providerId="ADAL" clId="{6D760717-CE47-4710-84FC-E1C2D8B59869}" dt="2024-03-26T19:23:07.236" v="3406"/>
          <ac:picMkLst>
            <pc:docMk/>
            <pc:sldMk cId="1816376631" sldId="356"/>
            <ac:picMk id="23" creationId="{18145E7A-6B2B-4F2B-B39B-F8B160DA587B}"/>
          </ac:picMkLst>
        </pc:picChg>
        <pc:picChg chg="add">
          <ac:chgData name="Luud de Brouwer" userId="3829f90d-15f3-48c1-9291-4e6f83af122b" providerId="ADAL" clId="{6D760717-CE47-4710-84FC-E1C2D8B59869}" dt="2024-03-26T19:23:07.236" v="3406"/>
          <ac:picMkLst>
            <pc:docMk/>
            <pc:sldMk cId="1816376631" sldId="356"/>
            <ac:picMk id="24" creationId="{04FAC024-A301-4C3C-AF2A-B2136F75985D}"/>
          </ac:picMkLst>
        </pc:picChg>
      </pc:sldChg>
      <pc:sldChg chg="addSp delSp modSp add ord">
        <pc:chgData name="Luud de Brouwer" userId="3829f90d-15f3-48c1-9291-4e6f83af122b" providerId="ADAL" clId="{6D760717-CE47-4710-84FC-E1C2D8B59869}" dt="2024-03-26T21:19:21.490" v="4697" actId="1036"/>
        <pc:sldMkLst>
          <pc:docMk/>
          <pc:sldMk cId="3725092427" sldId="357"/>
        </pc:sldMkLst>
        <pc:spChg chg="add mod">
          <ac:chgData name="Luud de Brouwer" userId="3829f90d-15f3-48c1-9291-4e6f83af122b" providerId="ADAL" clId="{6D760717-CE47-4710-84FC-E1C2D8B59869}" dt="2024-03-26T21:17:54.405" v="4662" actId="688"/>
          <ac:spMkLst>
            <pc:docMk/>
            <pc:sldMk cId="3725092427" sldId="357"/>
            <ac:spMk id="6" creationId="{E6E0E811-8214-495E-A90D-DDA004814E0F}"/>
          </ac:spMkLst>
        </pc:spChg>
        <pc:spChg chg="add mod">
          <ac:chgData name="Luud de Brouwer" userId="3829f90d-15f3-48c1-9291-4e6f83af122b" providerId="ADAL" clId="{6D760717-CE47-4710-84FC-E1C2D8B59869}" dt="2024-03-26T21:18:45.776" v="4683" actId="1076"/>
          <ac:spMkLst>
            <pc:docMk/>
            <pc:sldMk cId="3725092427" sldId="357"/>
            <ac:spMk id="7" creationId="{26E11BF8-13BA-4742-8A6D-FE7945D5A3AE}"/>
          </ac:spMkLst>
        </pc:spChg>
        <pc:spChg chg="mod">
          <ac:chgData name="Luud de Brouwer" userId="3829f90d-15f3-48c1-9291-4e6f83af122b" providerId="ADAL" clId="{6D760717-CE47-4710-84FC-E1C2D8B59869}" dt="2024-03-26T19:21:24.715" v="3384"/>
          <ac:spMkLst>
            <pc:docMk/>
            <pc:sldMk cId="3725092427" sldId="357"/>
            <ac:spMk id="8" creationId="{619685E5-D409-478B-9B29-C59203428A88}"/>
          </ac:spMkLst>
        </pc:spChg>
        <pc:spChg chg="del mod">
          <ac:chgData name="Luud de Brouwer" userId="3829f90d-15f3-48c1-9291-4e6f83af122b" providerId="ADAL" clId="{6D760717-CE47-4710-84FC-E1C2D8B59869}" dt="2024-03-26T19:21:42.846" v="3389" actId="478"/>
          <ac:spMkLst>
            <pc:docMk/>
            <pc:sldMk cId="3725092427" sldId="357"/>
            <ac:spMk id="9" creationId="{B7189224-D4EA-46D6-AD56-77F803767443}"/>
          </ac:spMkLst>
        </pc:spChg>
        <pc:spChg chg="add mod">
          <ac:chgData name="Luud de Brouwer" userId="3829f90d-15f3-48c1-9291-4e6f83af122b" providerId="ADAL" clId="{6D760717-CE47-4710-84FC-E1C2D8B59869}" dt="2024-03-26T21:19:21.490" v="4697" actId="1036"/>
          <ac:spMkLst>
            <pc:docMk/>
            <pc:sldMk cId="3725092427" sldId="357"/>
            <ac:spMk id="17" creationId="{8917A201-C6BD-4548-ACC0-55BAFD4D809C}"/>
          </ac:spMkLst>
        </pc:spChg>
        <pc:picChg chg="add mod">
          <ac:chgData name="Luud de Brouwer" userId="3829f90d-15f3-48c1-9291-4e6f83af122b" providerId="ADAL" clId="{6D760717-CE47-4710-84FC-E1C2D8B59869}" dt="2024-03-26T21:12:15.054" v="4635" actId="1076"/>
          <ac:picMkLst>
            <pc:docMk/>
            <pc:sldMk cId="3725092427" sldId="357"/>
            <ac:picMk id="3" creationId="{62735F2E-0DF3-4EE0-A0E7-9056788DB83D}"/>
          </ac:picMkLst>
        </pc:picChg>
        <pc:picChg chg="add del mod">
          <ac:chgData name="Luud de Brouwer" userId="3829f90d-15f3-48c1-9291-4e6f83af122b" providerId="ADAL" clId="{6D760717-CE47-4710-84FC-E1C2D8B59869}" dt="2024-03-26T21:11:13.161" v="4595"/>
          <ac:picMkLst>
            <pc:docMk/>
            <pc:sldMk cId="3725092427" sldId="357"/>
            <ac:picMk id="5" creationId="{2D110253-AC01-43D6-9B88-B36149280508}"/>
          </ac:picMkLst>
        </pc:picChg>
        <pc:picChg chg="add del mod">
          <ac:chgData name="Luud de Brouwer" userId="3829f90d-15f3-48c1-9291-4e6f83af122b" providerId="ADAL" clId="{6D760717-CE47-4710-84FC-E1C2D8B59869}" dt="2024-03-26T21:09:34.018" v="4591" actId="478"/>
          <ac:picMkLst>
            <pc:docMk/>
            <pc:sldMk cId="3725092427" sldId="357"/>
            <ac:picMk id="16" creationId="{D6F8528F-DC6E-4855-BB7D-889401BE19BF}"/>
          </ac:picMkLst>
        </pc:picChg>
      </pc:sldChg>
      <pc:sldChg chg="modSp add ord">
        <pc:chgData name="Luud de Brouwer" userId="3829f90d-15f3-48c1-9291-4e6f83af122b" providerId="ADAL" clId="{6D760717-CE47-4710-84FC-E1C2D8B59869}" dt="2024-03-26T23:16:18.833" v="5459" actId="20577"/>
        <pc:sldMkLst>
          <pc:docMk/>
          <pc:sldMk cId="2523991655" sldId="358"/>
        </pc:sldMkLst>
        <pc:spChg chg="mod">
          <ac:chgData name="Luud de Brouwer" userId="3829f90d-15f3-48c1-9291-4e6f83af122b" providerId="ADAL" clId="{6D760717-CE47-4710-84FC-E1C2D8B59869}" dt="2024-03-26T19:38:11.008" v="3614"/>
          <ac:spMkLst>
            <pc:docMk/>
            <pc:sldMk cId="2523991655" sldId="358"/>
            <ac:spMk id="8" creationId="{619685E5-D409-478B-9B29-C59203428A88}"/>
          </ac:spMkLst>
        </pc:spChg>
        <pc:spChg chg="mod">
          <ac:chgData name="Luud de Brouwer" userId="3829f90d-15f3-48c1-9291-4e6f83af122b" providerId="ADAL" clId="{6D760717-CE47-4710-84FC-E1C2D8B59869}" dt="2024-03-26T23:16:18.833" v="5459" actId="20577"/>
          <ac:spMkLst>
            <pc:docMk/>
            <pc:sldMk cId="2523991655" sldId="358"/>
            <ac:spMk id="9" creationId="{B7189224-D4EA-46D6-AD56-77F803767443}"/>
          </ac:spMkLst>
        </pc:spChg>
      </pc:sldChg>
      <pc:sldChg chg="addSp delSp modSp add ord">
        <pc:chgData name="Luud de Brouwer" userId="3829f90d-15f3-48c1-9291-4e6f83af122b" providerId="ADAL" clId="{6D760717-CE47-4710-84FC-E1C2D8B59869}" dt="2024-03-26T20:04:01.303" v="3803"/>
        <pc:sldMkLst>
          <pc:docMk/>
          <pc:sldMk cId="2320886837" sldId="359"/>
        </pc:sldMkLst>
        <pc:spChg chg="add del mod">
          <ac:chgData name="Luud de Brouwer" userId="3829f90d-15f3-48c1-9291-4e6f83af122b" providerId="ADAL" clId="{6D760717-CE47-4710-84FC-E1C2D8B59869}" dt="2024-03-26T19:23:49.877" v="3442" actId="478"/>
          <ac:spMkLst>
            <pc:docMk/>
            <pc:sldMk cId="2320886837" sldId="359"/>
            <ac:spMk id="3" creationId="{7BA44DC4-3117-42CA-AD09-3B77A6D33C63}"/>
          </ac:spMkLst>
        </pc:spChg>
        <pc:spChg chg="mod">
          <ac:chgData name="Luud de Brouwer" userId="3829f90d-15f3-48c1-9291-4e6f83af122b" providerId="ADAL" clId="{6D760717-CE47-4710-84FC-E1C2D8B59869}" dt="2024-03-26T19:23:41.911" v="3440" actId="20577"/>
          <ac:spMkLst>
            <pc:docMk/>
            <pc:sldMk cId="2320886837" sldId="359"/>
            <ac:spMk id="8" creationId="{619685E5-D409-478B-9B29-C59203428A88}"/>
          </ac:spMkLst>
        </pc:spChg>
        <pc:spChg chg="del">
          <ac:chgData name="Luud de Brouwer" userId="3829f90d-15f3-48c1-9291-4e6f83af122b" providerId="ADAL" clId="{6D760717-CE47-4710-84FC-E1C2D8B59869}" dt="2024-03-26T19:23:47.098" v="3441" actId="478"/>
          <ac:spMkLst>
            <pc:docMk/>
            <pc:sldMk cId="2320886837" sldId="359"/>
            <ac:spMk id="9" creationId="{B7189224-D4EA-46D6-AD56-77F803767443}"/>
          </ac:spMkLst>
        </pc:spChg>
        <pc:picChg chg="add mod">
          <ac:chgData name="Luud de Brouwer" userId="3829f90d-15f3-48c1-9291-4e6f83af122b" providerId="ADAL" clId="{6D760717-CE47-4710-84FC-E1C2D8B59869}" dt="2024-03-26T19:23:59.693" v="3444" actId="1076"/>
          <ac:picMkLst>
            <pc:docMk/>
            <pc:sldMk cId="2320886837" sldId="359"/>
            <ac:picMk id="16" creationId="{2E250E5F-F293-40D2-8881-9599C35B73AD}"/>
          </ac:picMkLst>
        </pc:picChg>
        <pc:picChg chg="add mod">
          <ac:chgData name="Luud de Brouwer" userId="3829f90d-15f3-48c1-9291-4e6f83af122b" providerId="ADAL" clId="{6D760717-CE47-4710-84FC-E1C2D8B59869}" dt="2024-03-26T19:23:59.693" v="3444" actId="1076"/>
          <ac:picMkLst>
            <pc:docMk/>
            <pc:sldMk cId="2320886837" sldId="359"/>
            <ac:picMk id="17" creationId="{332F6A19-4A9A-4316-8B9A-1AD20FA9D424}"/>
          </ac:picMkLst>
        </pc:picChg>
        <pc:picChg chg="add mod">
          <ac:chgData name="Luud de Brouwer" userId="3829f90d-15f3-48c1-9291-4e6f83af122b" providerId="ADAL" clId="{6D760717-CE47-4710-84FC-E1C2D8B59869}" dt="2024-03-26T19:23:59.693" v="3444" actId="1076"/>
          <ac:picMkLst>
            <pc:docMk/>
            <pc:sldMk cId="2320886837" sldId="359"/>
            <ac:picMk id="18" creationId="{0FEE9CCE-4AFB-4E47-BAA3-B8A32035AF2F}"/>
          </ac:picMkLst>
        </pc:picChg>
      </pc:sldChg>
      <pc:sldChg chg="modSp add ord">
        <pc:chgData name="Luud de Brouwer" userId="3829f90d-15f3-48c1-9291-4e6f83af122b" providerId="ADAL" clId="{6D760717-CE47-4710-84FC-E1C2D8B59869}" dt="2024-03-26T23:09:16.341" v="5397" actId="20577"/>
        <pc:sldMkLst>
          <pc:docMk/>
          <pc:sldMk cId="739919875" sldId="360"/>
        </pc:sldMkLst>
        <pc:spChg chg="mod">
          <ac:chgData name="Luud de Brouwer" userId="3829f90d-15f3-48c1-9291-4e6f83af122b" providerId="ADAL" clId="{6D760717-CE47-4710-84FC-E1C2D8B59869}" dt="2024-03-26T19:31:10.174" v="3516"/>
          <ac:spMkLst>
            <pc:docMk/>
            <pc:sldMk cId="739919875" sldId="360"/>
            <ac:spMk id="8" creationId="{619685E5-D409-478B-9B29-C59203428A88}"/>
          </ac:spMkLst>
        </pc:spChg>
        <pc:spChg chg="mod">
          <ac:chgData name="Luud de Brouwer" userId="3829f90d-15f3-48c1-9291-4e6f83af122b" providerId="ADAL" clId="{6D760717-CE47-4710-84FC-E1C2D8B59869}" dt="2024-03-26T23:09:16.341" v="5397" actId="20577"/>
          <ac:spMkLst>
            <pc:docMk/>
            <pc:sldMk cId="739919875" sldId="360"/>
            <ac:spMk id="9" creationId="{B7189224-D4EA-46D6-AD56-77F803767443}"/>
          </ac:spMkLst>
        </pc:spChg>
      </pc:sldChg>
      <pc:sldChg chg="modSp add ord">
        <pc:chgData name="Luud de Brouwer" userId="3829f90d-15f3-48c1-9291-4e6f83af122b" providerId="ADAL" clId="{6D760717-CE47-4710-84FC-E1C2D8B59869}" dt="2024-03-26T23:07:57.115" v="5384" actId="20577"/>
        <pc:sldMkLst>
          <pc:docMk/>
          <pc:sldMk cId="2979920003" sldId="361"/>
        </pc:sldMkLst>
        <pc:spChg chg="mod">
          <ac:chgData name="Luud de Brouwer" userId="3829f90d-15f3-48c1-9291-4e6f83af122b" providerId="ADAL" clId="{6D760717-CE47-4710-84FC-E1C2D8B59869}" dt="2024-03-26T20:04:28.591" v="3814" actId="6549"/>
          <ac:spMkLst>
            <pc:docMk/>
            <pc:sldMk cId="2979920003" sldId="361"/>
            <ac:spMk id="8" creationId="{619685E5-D409-478B-9B29-C59203428A88}"/>
          </ac:spMkLst>
        </pc:spChg>
        <pc:spChg chg="mod">
          <ac:chgData name="Luud de Brouwer" userId="3829f90d-15f3-48c1-9291-4e6f83af122b" providerId="ADAL" clId="{6D760717-CE47-4710-84FC-E1C2D8B59869}" dt="2024-03-26T23:07:57.115" v="5384" actId="20577"/>
          <ac:spMkLst>
            <pc:docMk/>
            <pc:sldMk cId="2979920003" sldId="361"/>
            <ac:spMk id="9" creationId="{B7189224-D4EA-46D6-AD56-77F803767443}"/>
          </ac:spMkLst>
        </pc:spChg>
      </pc:sldChg>
      <pc:sldChg chg="modSp add ord">
        <pc:chgData name="Luud de Brouwer" userId="3829f90d-15f3-48c1-9291-4e6f83af122b" providerId="ADAL" clId="{6D760717-CE47-4710-84FC-E1C2D8B59869}" dt="2024-03-26T23:06:34.169" v="5382" actId="6549"/>
        <pc:sldMkLst>
          <pc:docMk/>
          <pc:sldMk cId="259263396" sldId="362"/>
        </pc:sldMkLst>
        <pc:spChg chg="mod">
          <ac:chgData name="Luud de Brouwer" userId="3829f90d-15f3-48c1-9291-4e6f83af122b" providerId="ADAL" clId="{6D760717-CE47-4710-84FC-E1C2D8B59869}" dt="2024-03-26T19:28:11.655" v="3474"/>
          <ac:spMkLst>
            <pc:docMk/>
            <pc:sldMk cId="259263396" sldId="362"/>
            <ac:spMk id="8" creationId="{619685E5-D409-478B-9B29-C59203428A88}"/>
          </ac:spMkLst>
        </pc:spChg>
        <pc:spChg chg="mod">
          <ac:chgData name="Luud de Brouwer" userId="3829f90d-15f3-48c1-9291-4e6f83af122b" providerId="ADAL" clId="{6D760717-CE47-4710-84FC-E1C2D8B59869}" dt="2024-03-26T23:06:34.169" v="5382" actId="6549"/>
          <ac:spMkLst>
            <pc:docMk/>
            <pc:sldMk cId="259263396" sldId="362"/>
            <ac:spMk id="9" creationId="{B7189224-D4EA-46D6-AD56-77F803767443}"/>
          </ac:spMkLst>
        </pc:spChg>
      </pc:sldChg>
      <pc:sldChg chg="addSp delSp modSp add ord">
        <pc:chgData name="Luud de Brouwer" userId="3829f90d-15f3-48c1-9291-4e6f83af122b" providerId="ADAL" clId="{6D760717-CE47-4710-84FC-E1C2D8B59869}" dt="2024-03-26T23:04:19.491" v="5357"/>
        <pc:sldMkLst>
          <pc:docMk/>
          <pc:sldMk cId="612809013" sldId="363"/>
        </pc:sldMkLst>
        <pc:spChg chg="add del mod">
          <ac:chgData name="Luud de Brouwer" userId="3829f90d-15f3-48c1-9291-4e6f83af122b" providerId="ADAL" clId="{6D760717-CE47-4710-84FC-E1C2D8B59869}" dt="2024-03-26T19:27:04.388" v="3465" actId="478"/>
          <ac:spMkLst>
            <pc:docMk/>
            <pc:sldMk cId="612809013" sldId="363"/>
            <ac:spMk id="3" creationId="{76929CE4-3F15-4FFC-8E29-B0D10ADD122D}"/>
          </ac:spMkLst>
        </pc:spChg>
        <pc:spChg chg="mod">
          <ac:chgData name="Luud de Brouwer" userId="3829f90d-15f3-48c1-9291-4e6f83af122b" providerId="ADAL" clId="{6D760717-CE47-4710-84FC-E1C2D8B59869}" dt="2024-03-26T19:34:07.529" v="3588" actId="20577"/>
          <ac:spMkLst>
            <pc:docMk/>
            <pc:sldMk cId="612809013" sldId="363"/>
            <ac:spMk id="8" creationId="{619685E5-D409-478B-9B29-C59203428A88}"/>
          </ac:spMkLst>
        </pc:spChg>
        <pc:spChg chg="del">
          <ac:chgData name="Luud de Brouwer" userId="3829f90d-15f3-48c1-9291-4e6f83af122b" providerId="ADAL" clId="{6D760717-CE47-4710-84FC-E1C2D8B59869}" dt="2024-03-26T19:27:02.379" v="3464" actId="478"/>
          <ac:spMkLst>
            <pc:docMk/>
            <pc:sldMk cId="612809013" sldId="363"/>
            <ac:spMk id="9" creationId="{B7189224-D4EA-46D6-AD56-77F803767443}"/>
          </ac:spMkLst>
        </pc:spChg>
        <pc:picChg chg="add mod">
          <ac:chgData name="Luud de Brouwer" userId="3829f90d-15f3-48c1-9291-4e6f83af122b" providerId="ADAL" clId="{6D760717-CE47-4710-84FC-E1C2D8B59869}" dt="2024-03-26T19:34:18.719" v="3589" actId="1076"/>
          <ac:picMkLst>
            <pc:docMk/>
            <pc:sldMk cId="612809013" sldId="363"/>
            <ac:picMk id="16" creationId="{3BBEC8D1-CDDB-45BB-ACB0-0ECCFC86215F}"/>
          </ac:picMkLst>
        </pc:picChg>
      </pc:sldChg>
      <pc:sldChg chg="add del setBg">
        <pc:chgData name="Luud de Brouwer" userId="3829f90d-15f3-48c1-9291-4e6f83af122b" providerId="ADAL" clId="{6D760717-CE47-4710-84FC-E1C2D8B59869}" dt="2024-03-26T19:26:25.978" v="3456"/>
        <pc:sldMkLst>
          <pc:docMk/>
          <pc:sldMk cId="2239302375" sldId="364"/>
        </pc:sldMkLst>
      </pc:sldChg>
      <pc:sldChg chg="addSp delSp modSp add ord">
        <pc:chgData name="Luud de Brouwer" userId="3829f90d-15f3-48c1-9291-4e6f83af122b" providerId="ADAL" clId="{6D760717-CE47-4710-84FC-E1C2D8B59869}" dt="2024-03-26T22:24:04.384" v="4986" actId="6549"/>
        <pc:sldMkLst>
          <pc:docMk/>
          <pc:sldMk cId="3734803957" sldId="364"/>
        </pc:sldMkLst>
        <pc:spChg chg="add del mod">
          <ac:chgData name="Luud de Brouwer" userId="3829f90d-15f3-48c1-9291-4e6f83af122b" providerId="ADAL" clId="{6D760717-CE47-4710-84FC-E1C2D8B59869}" dt="2024-03-26T19:42:12.120" v="3653" actId="478"/>
          <ac:spMkLst>
            <pc:docMk/>
            <pc:sldMk cId="3734803957" sldId="364"/>
            <ac:spMk id="3" creationId="{C53CE7B8-88F4-4168-A00A-6E4E3B4B05FD}"/>
          </ac:spMkLst>
        </pc:spChg>
        <pc:spChg chg="mod">
          <ac:chgData name="Luud de Brouwer" userId="3829f90d-15f3-48c1-9291-4e6f83af122b" providerId="ADAL" clId="{6D760717-CE47-4710-84FC-E1C2D8B59869}" dt="2024-03-26T19:41:41.527" v="3645" actId="20577"/>
          <ac:spMkLst>
            <pc:docMk/>
            <pc:sldMk cId="3734803957" sldId="364"/>
            <ac:spMk id="8" creationId="{619685E5-D409-478B-9B29-C59203428A88}"/>
          </ac:spMkLst>
        </pc:spChg>
        <pc:spChg chg="del">
          <ac:chgData name="Luud de Brouwer" userId="3829f90d-15f3-48c1-9291-4e6f83af122b" providerId="ADAL" clId="{6D760717-CE47-4710-84FC-E1C2D8B59869}" dt="2024-03-26T19:42:03.340" v="3650" actId="478"/>
          <ac:spMkLst>
            <pc:docMk/>
            <pc:sldMk cId="3734803957" sldId="364"/>
            <ac:spMk id="9" creationId="{B7189224-D4EA-46D6-AD56-77F803767443}"/>
          </ac:spMkLst>
        </pc:spChg>
        <pc:spChg chg="add mod">
          <ac:chgData name="Luud de Brouwer" userId="3829f90d-15f3-48c1-9291-4e6f83af122b" providerId="ADAL" clId="{6D760717-CE47-4710-84FC-E1C2D8B59869}" dt="2024-03-26T22:24:04.384" v="4986" actId="6549"/>
          <ac:spMkLst>
            <pc:docMk/>
            <pc:sldMk cId="3734803957" sldId="364"/>
            <ac:spMk id="16" creationId="{03A6A689-795C-4E11-A88E-73315CADE1D4}"/>
          </ac:spMkLst>
        </pc:spChg>
        <pc:picChg chg="add del">
          <ac:chgData name="Luud de Brouwer" userId="3829f90d-15f3-48c1-9291-4e6f83af122b" providerId="ADAL" clId="{6D760717-CE47-4710-84FC-E1C2D8B59869}" dt="2024-03-26T19:42:09.108" v="3652" actId="478"/>
          <ac:picMkLst>
            <pc:docMk/>
            <pc:sldMk cId="3734803957" sldId="364"/>
            <ac:picMk id="10" creationId="{F09C068C-3944-4A97-B393-268F15FB6C2C}"/>
          </ac:picMkLst>
        </pc:picChg>
        <pc:picChg chg="add mod">
          <ac:chgData name="Luud de Brouwer" userId="3829f90d-15f3-48c1-9291-4e6f83af122b" providerId="ADAL" clId="{6D760717-CE47-4710-84FC-E1C2D8B59869}" dt="2024-03-26T19:42:15.799" v="3654" actId="1076"/>
          <ac:picMkLst>
            <pc:docMk/>
            <pc:sldMk cId="3734803957" sldId="364"/>
            <ac:picMk id="17" creationId="{DE7F1330-E0D5-4FD8-A1E3-DF2ADED788A8}"/>
          </ac:picMkLst>
        </pc:picChg>
        <pc:picChg chg="add mod">
          <ac:chgData name="Luud de Brouwer" userId="3829f90d-15f3-48c1-9291-4e6f83af122b" providerId="ADAL" clId="{6D760717-CE47-4710-84FC-E1C2D8B59869}" dt="2024-03-26T19:42:25.837" v="3655" actId="1076"/>
          <ac:picMkLst>
            <pc:docMk/>
            <pc:sldMk cId="3734803957" sldId="364"/>
            <ac:picMk id="18" creationId="{B6305962-70E7-4CEF-B74C-A46AF2D50C08}"/>
          </ac:picMkLst>
        </pc:picChg>
      </pc:sldChg>
      <pc:sldChg chg="addSp delSp modSp add ord">
        <pc:chgData name="Luud de Brouwer" userId="3829f90d-15f3-48c1-9291-4e6f83af122b" providerId="ADAL" clId="{6D760717-CE47-4710-84FC-E1C2D8B59869}" dt="2024-03-26T19:32:10.270" v="3551" actId="20577"/>
        <pc:sldMkLst>
          <pc:docMk/>
          <pc:sldMk cId="3175131002" sldId="365"/>
        </pc:sldMkLst>
        <pc:spChg chg="mod">
          <ac:chgData name="Luud de Brouwer" userId="3829f90d-15f3-48c1-9291-4e6f83af122b" providerId="ADAL" clId="{6D760717-CE47-4710-84FC-E1C2D8B59869}" dt="2024-03-26T19:32:10.270" v="3551" actId="20577"/>
          <ac:spMkLst>
            <pc:docMk/>
            <pc:sldMk cId="3175131002" sldId="365"/>
            <ac:spMk id="8" creationId="{619685E5-D409-478B-9B29-C59203428A88}"/>
          </ac:spMkLst>
        </pc:spChg>
        <pc:spChg chg="del mod">
          <ac:chgData name="Luud de Brouwer" userId="3829f90d-15f3-48c1-9291-4e6f83af122b" providerId="ADAL" clId="{6D760717-CE47-4710-84FC-E1C2D8B59869}" dt="2024-03-26T19:31:57.158" v="3526" actId="478"/>
          <ac:spMkLst>
            <pc:docMk/>
            <pc:sldMk cId="3175131002" sldId="365"/>
            <ac:spMk id="9" creationId="{B7189224-D4EA-46D6-AD56-77F803767443}"/>
          </ac:spMkLst>
        </pc:spChg>
        <pc:picChg chg="add mod">
          <ac:chgData name="Luud de Brouwer" userId="3829f90d-15f3-48c1-9291-4e6f83af122b" providerId="ADAL" clId="{6D760717-CE47-4710-84FC-E1C2D8B59869}" dt="2024-03-26T19:31:53.957" v="3525" actId="14100"/>
          <ac:picMkLst>
            <pc:docMk/>
            <pc:sldMk cId="3175131002" sldId="365"/>
            <ac:picMk id="16" creationId="{6568311E-CBD4-4D02-8398-89F2F43DC043}"/>
          </ac:picMkLst>
        </pc:picChg>
      </pc:sldChg>
      <pc:sldChg chg="modSp add ord">
        <pc:chgData name="Luud de Brouwer" userId="3829f90d-15f3-48c1-9291-4e6f83af122b" providerId="ADAL" clId="{6D760717-CE47-4710-84FC-E1C2D8B59869}" dt="2024-03-26T23:15:41.920" v="5457" actId="20577"/>
        <pc:sldMkLst>
          <pc:docMk/>
          <pc:sldMk cId="1851694001" sldId="366"/>
        </pc:sldMkLst>
        <pc:spChg chg="mod">
          <ac:chgData name="Luud de Brouwer" userId="3829f90d-15f3-48c1-9291-4e6f83af122b" providerId="ADAL" clId="{6D760717-CE47-4710-84FC-E1C2D8B59869}" dt="2024-03-26T19:35:43.990" v="3594"/>
          <ac:spMkLst>
            <pc:docMk/>
            <pc:sldMk cId="1851694001" sldId="366"/>
            <ac:spMk id="8" creationId="{619685E5-D409-478B-9B29-C59203428A88}"/>
          </ac:spMkLst>
        </pc:spChg>
        <pc:spChg chg="mod">
          <ac:chgData name="Luud de Brouwer" userId="3829f90d-15f3-48c1-9291-4e6f83af122b" providerId="ADAL" clId="{6D760717-CE47-4710-84FC-E1C2D8B59869}" dt="2024-03-26T23:15:41.920" v="5457" actId="20577"/>
          <ac:spMkLst>
            <pc:docMk/>
            <pc:sldMk cId="1851694001" sldId="366"/>
            <ac:spMk id="9" creationId="{B7189224-D4EA-46D6-AD56-77F803767443}"/>
          </ac:spMkLst>
        </pc:spChg>
      </pc:sldChg>
      <pc:sldChg chg="add del ord">
        <pc:chgData name="Luud de Brouwer" userId="3829f90d-15f3-48c1-9291-4e6f83af122b" providerId="ADAL" clId="{6D760717-CE47-4710-84FC-E1C2D8B59869}" dt="2024-03-26T22:29:59.110" v="4987" actId="2696"/>
        <pc:sldMkLst>
          <pc:docMk/>
          <pc:sldMk cId="1106881328" sldId="367"/>
        </pc:sldMkLst>
      </pc:sldChg>
      <pc:sldChg chg="modSp add ord">
        <pc:chgData name="Luud de Brouwer" userId="3829f90d-15f3-48c1-9291-4e6f83af122b" providerId="ADAL" clId="{6D760717-CE47-4710-84FC-E1C2D8B59869}" dt="2024-03-26T20:28:14.515" v="4166" actId="255"/>
        <pc:sldMkLst>
          <pc:docMk/>
          <pc:sldMk cId="2393938069" sldId="368"/>
        </pc:sldMkLst>
        <pc:spChg chg="mod">
          <ac:chgData name="Luud de Brouwer" userId="3829f90d-15f3-48c1-9291-4e6f83af122b" providerId="ADAL" clId="{6D760717-CE47-4710-84FC-E1C2D8B59869}" dt="2024-03-26T20:03:07.766" v="3798" actId="20577"/>
          <ac:spMkLst>
            <pc:docMk/>
            <pc:sldMk cId="2393938069" sldId="368"/>
            <ac:spMk id="8" creationId="{619685E5-D409-478B-9B29-C59203428A88}"/>
          </ac:spMkLst>
        </pc:spChg>
        <pc:spChg chg="mod">
          <ac:chgData name="Luud de Brouwer" userId="3829f90d-15f3-48c1-9291-4e6f83af122b" providerId="ADAL" clId="{6D760717-CE47-4710-84FC-E1C2D8B59869}" dt="2024-03-26T20:28:14.515" v="4166" actId="255"/>
          <ac:spMkLst>
            <pc:docMk/>
            <pc:sldMk cId="2393938069" sldId="368"/>
            <ac:spMk id="9" creationId="{B7189224-D4EA-46D6-AD56-77F803767443}"/>
          </ac:spMkLst>
        </pc:spChg>
      </pc:sldChg>
      <pc:sldChg chg="addSp modSp add ord">
        <pc:chgData name="Luud de Brouwer" userId="3829f90d-15f3-48c1-9291-4e6f83af122b" providerId="ADAL" clId="{6D760717-CE47-4710-84FC-E1C2D8B59869}" dt="2024-03-26T19:40:41.604" v="3630" actId="255"/>
        <pc:sldMkLst>
          <pc:docMk/>
          <pc:sldMk cId="1015820060" sldId="369"/>
        </pc:sldMkLst>
        <pc:spChg chg="mod">
          <ac:chgData name="Luud de Brouwer" userId="3829f90d-15f3-48c1-9291-4e6f83af122b" providerId="ADAL" clId="{6D760717-CE47-4710-84FC-E1C2D8B59869}" dt="2024-03-26T19:40:10.079" v="3626"/>
          <ac:spMkLst>
            <pc:docMk/>
            <pc:sldMk cId="1015820060" sldId="369"/>
            <ac:spMk id="8" creationId="{619685E5-D409-478B-9B29-C59203428A88}"/>
          </ac:spMkLst>
        </pc:spChg>
        <pc:spChg chg="add mod">
          <ac:chgData name="Luud de Brouwer" userId="3829f90d-15f3-48c1-9291-4e6f83af122b" providerId="ADAL" clId="{6D760717-CE47-4710-84FC-E1C2D8B59869}" dt="2024-03-26T19:40:41.604" v="3630" actId="255"/>
          <ac:spMkLst>
            <pc:docMk/>
            <pc:sldMk cId="1015820060" sldId="369"/>
            <ac:spMk id="16" creationId="{386640C3-C472-4260-874A-C8377445B7A3}"/>
          </ac:spMkLst>
        </pc:spChg>
        <pc:picChg chg="add mod">
          <ac:chgData name="Luud de Brouwer" userId="3829f90d-15f3-48c1-9291-4e6f83af122b" providerId="ADAL" clId="{6D760717-CE47-4710-84FC-E1C2D8B59869}" dt="2024-03-26T19:40:31.543" v="3629" actId="1076"/>
          <ac:picMkLst>
            <pc:docMk/>
            <pc:sldMk cId="1015820060" sldId="369"/>
            <ac:picMk id="17" creationId="{BE6DEFE6-7DB9-4907-A0B6-CEF73CC544ED}"/>
          </ac:picMkLst>
        </pc:picChg>
      </pc:sldChg>
      <pc:sldChg chg="addSp delSp modSp add ord">
        <pc:chgData name="Luud de Brouwer" userId="3829f90d-15f3-48c1-9291-4e6f83af122b" providerId="ADAL" clId="{6D760717-CE47-4710-84FC-E1C2D8B59869}" dt="2024-03-26T23:13:12.945" v="5453" actId="20577"/>
        <pc:sldMkLst>
          <pc:docMk/>
          <pc:sldMk cId="911580594" sldId="370"/>
        </pc:sldMkLst>
        <pc:spChg chg="add mod">
          <ac:chgData name="Luud de Brouwer" userId="3829f90d-15f3-48c1-9291-4e6f83af122b" providerId="ADAL" clId="{6D760717-CE47-4710-84FC-E1C2D8B59869}" dt="2024-03-26T23:12:48.271" v="5445" actId="14100"/>
          <ac:spMkLst>
            <pc:docMk/>
            <pc:sldMk cId="911580594" sldId="370"/>
            <ac:spMk id="2" creationId="{B2BE17D4-CEC8-455E-A9F1-297EB3C1D55A}"/>
          </ac:spMkLst>
        </pc:spChg>
        <pc:spChg chg="add del mod">
          <ac:chgData name="Luud de Brouwer" userId="3829f90d-15f3-48c1-9291-4e6f83af122b" providerId="ADAL" clId="{6D760717-CE47-4710-84FC-E1C2D8B59869}" dt="2024-03-26T19:37:57.606" v="3613" actId="478"/>
          <ac:spMkLst>
            <pc:docMk/>
            <pc:sldMk cId="911580594" sldId="370"/>
            <ac:spMk id="4" creationId="{926D401E-784A-489B-A28C-18EF7E2E664F}"/>
          </ac:spMkLst>
        </pc:spChg>
        <pc:spChg chg="mod">
          <ac:chgData name="Luud de Brouwer" userId="3829f90d-15f3-48c1-9291-4e6f83af122b" providerId="ADAL" clId="{6D760717-CE47-4710-84FC-E1C2D8B59869}" dt="2024-03-26T23:13:12.945" v="5453" actId="20577"/>
          <ac:spMkLst>
            <pc:docMk/>
            <pc:sldMk cId="911580594" sldId="370"/>
            <ac:spMk id="8" creationId="{619685E5-D409-478B-9B29-C59203428A88}"/>
          </ac:spMkLst>
        </pc:spChg>
        <pc:spChg chg="del">
          <ac:chgData name="Luud de Brouwer" userId="3829f90d-15f3-48c1-9291-4e6f83af122b" providerId="ADAL" clId="{6D760717-CE47-4710-84FC-E1C2D8B59869}" dt="2024-03-26T19:37:54.815" v="3612" actId="478"/>
          <ac:spMkLst>
            <pc:docMk/>
            <pc:sldMk cId="911580594" sldId="370"/>
            <ac:spMk id="9" creationId="{B7189224-D4EA-46D6-AD56-77F803767443}"/>
          </ac:spMkLst>
        </pc:spChg>
        <pc:spChg chg="add mod">
          <ac:chgData name="Luud de Brouwer" userId="3829f90d-15f3-48c1-9291-4e6f83af122b" providerId="ADAL" clId="{6D760717-CE47-4710-84FC-E1C2D8B59869}" dt="2024-03-26T19:37:49.490" v="3611" actId="1076"/>
          <ac:spMkLst>
            <pc:docMk/>
            <pc:sldMk cId="911580594" sldId="370"/>
            <ac:spMk id="16" creationId="{7C5DED57-0B75-41C8-9B65-3E46A88AAF37}"/>
          </ac:spMkLst>
        </pc:spChg>
        <pc:spChg chg="add mod">
          <ac:chgData name="Luud de Brouwer" userId="3829f90d-15f3-48c1-9291-4e6f83af122b" providerId="ADAL" clId="{6D760717-CE47-4710-84FC-E1C2D8B59869}" dt="2024-03-26T19:37:49.490" v="3611" actId="1076"/>
          <ac:spMkLst>
            <pc:docMk/>
            <pc:sldMk cId="911580594" sldId="370"/>
            <ac:spMk id="17" creationId="{35D1290D-9FF7-490B-B408-9A86505A9058}"/>
          </ac:spMkLst>
        </pc:spChg>
        <pc:spChg chg="add mod">
          <ac:chgData name="Luud de Brouwer" userId="3829f90d-15f3-48c1-9291-4e6f83af122b" providerId="ADAL" clId="{6D760717-CE47-4710-84FC-E1C2D8B59869}" dt="2024-03-26T19:37:49.490" v="3611" actId="1076"/>
          <ac:spMkLst>
            <pc:docMk/>
            <pc:sldMk cId="911580594" sldId="370"/>
            <ac:spMk id="18" creationId="{A11C86ED-64F2-433E-BDF7-52615A788BE0}"/>
          </ac:spMkLst>
        </pc:spChg>
        <pc:spChg chg="add mod">
          <ac:chgData name="Luud de Brouwer" userId="3829f90d-15f3-48c1-9291-4e6f83af122b" providerId="ADAL" clId="{6D760717-CE47-4710-84FC-E1C2D8B59869}" dt="2024-03-26T19:37:49.490" v="3611" actId="1076"/>
          <ac:spMkLst>
            <pc:docMk/>
            <pc:sldMk cId="911580594" sldId="370"/>
            <ac:spMk id="19" creationId="{9A08180F-0D6D-4AB5-A4C5-017450491DC8}"/>
          </ac:spMkLst>
        </pc:spChg>
        <pc:spChg chg="add mod">
          <ac:chgData name="Luud de Brouwer" userId="3829f90d-15f3-48c1-9291-4e6f83af122b" providerId="ADAL" clId="{6D760717-CE47-4710-84FC-E1C2D8B59869}" dt="2024-03-26T19:37:49.490" v="3611" actId="1076"/>
          <ac:spMkLst>
            <pc:docMk/>
            <pc:sldMk cId="911580594" sldId="370"/>
            <ac:spMk id="20" creationId="{770C5AFB-3E47-4C4C-AA46-E0E3C8D8F158}"/>
          </ac:spMkLst>
        </pc:spChg>
      </pc:sldChg>
      <pc:sldChg chg="modSp add ord">
        <pc:chgData name="Luud de Brouwer" userId="3829f90d-15f3-48c1-9291-4e6f83af122b" providerId="ADAL" clId="{6D760717-CE47-4710-84FC-E1C2D8B59869}" dt="2024-03-26T23:25:31.251" v="5481" actId="20577"/>
        <pc:sldMkLst>
          <pc:docMk/>
          <pc:sldMk cId="1844774819" sldId="371"/>
        </pc:sldMkLst>
        <pc:spChg chg="mod">
          <ac:chgData name="Luud de Brouwer" userId="3829f90d-15f3-48c1-9291-4e6f83af122b" providerId="ADAL" clId="{6D760717-CE47-4710-84FC-E1C2D8B59869}" dt="2024-03-26T22:00:17.947" v="4734" actId="20577"/>
          <ac:spMkLst>
            <pc:docMk/>
            <pc:sldMk cId="1844774819" sldId="371"/>
            <ac:spMk id="8" creationId="{619685E5-D409-478B-9B29-C59203428A88}"/>
          </ac:spMkLst>
        </pc:spChg>
        <pc:spChg chg="mod">
          <ac:chgData name="Luud de Brouwer" userId="3829f90d-15f3-48c1-9291-4e6f83af122b" providerId="ADAL" clId="{6D760717-CE47-4710-84FC-E1C2D8B59869}" dt="2024-03-26T23:25:31.251" v="5481" actId="20577"/>
          <ac:spMkLst>
            <pc:docMk/>
            <pc:sldMk cId="1844774819" sldId="371"/>
            <ac:spMk id="9" creationId="{B7189224-D4EA-46D6-AD56-77F803767443}"/>
          </ac:spMkLst>
        </pc:spChg>
      </pc:sldChg>
      <pc:sldChg chg="modSp add">
        <pc:chgData name="Luud de Brouwer" userId="3829f90d-15f3-48c1-9291-4e6f83af122b" providerId="ADAL" clId="{6D760717-CE47-4710-84FC-E1C2D8B59869}" dt="2024-03-26T20:27:45.845" v="4165" actId="20577"/>
        <pc:sldMkLst>
          <pc:docMk/>
          <pc:sldMk cId="3580468682" sldId="372"/>
        </pc:sldMkLst>
        <pc:spChg chg="mod">
          <ac:chgData name="Luud de Brouwer" userId="3829f90d-15f3-48c1-9291-4e6f83af122b" providerId="ADAL" clId="{6D760717-CE47-4710-84FC-E1C2D8B59869}" dt="2024-03-26T20:25:37.306" v="4133" actId="20577"/>
          <ac:spMkLst>
            <pc:docMk/>
            <pc:sldMk cId="3580468682" sldId="372"/>
            <ac:spMk id="8" creationId="{619685E5-D409-478B-9B29-C59203428A88}"/>
          </ac:spMkLst>
        </pc:spChg>
        <pc:spChg chg="mod">
          <ac:chgData name="Luud de Brouwer" userId="3829f90d-15f3-48c1-9291-4e6f83af122b" providerId="ADAL" clId="{6D760717-CE47-4710-84FC-E1C2D8B59869}" dt="2024-03-26T20:27:45.845" v="4165" actId="20577"/>
          <ac:spMkLst>
            <pc:docMk/>
            <pc:sldMk cId="3580468682" sldId="372"/>
            <ac:spMk id="9" creationId="{B7189224-D4EA-46D6-AD56-77F803767443}"/>
          </ac:spMkLst>
        </pc:spChg>
      </pc:sldChg>
      <pc:sldChg chg="modSp add">
        <pc:chgData name="Luud de Brouwer" userId="3829f90d-15f3-48c1-9291-4e6f83af122b" providerId="ADAL" clId="{6D760717-CE47-4710-84FC-E1C2D8B59869}" dt="2024-03-26T20:22:35.017" v="4123" actId="255"/>
        <pc:sldMkLst>
          <pc:docMk/>
          <pc:sldMk cId="112012074" sldId="373"/>
        </pc:sldMkLst>
        <pc:spChg chg="mod">
          <ac:chgData name="Luud de Brouwer" userId="3829f90d-15f3-48c1-9291-4e6f83af122b" providerId="ADAL" clId="{6D760717-CE47-4710-84FC-E1C2D8B59869}" dt="2024-03-26T20:14:08.753" v="3866" actId="20577"/>
          <ac:spMkLst>
            <pc:docMk/>
            <pc:sldMk cId="112012074" sldId="373"/>
            <ac:spMk id="8" creationId="{619685E5-D409-478B-9B29-C59203428A88}"/>
          </ac:spMkLst>
        </pc:spChg>
        <pc:spChg chg="mod">
          <ac:chgData name="Luud de Brouwer" userId="3829f90d-15f3-48c1-9291-4e6f83af122b" providerId="ADAL" clId="{6D760717-CE47-4710-84FC-E1C2D8B59869}" dt="2024-03-26T20:22:35.017" v="4123" actId="255"/>
          <ac:spMkLst>
            <pc:docMk/>
            <pc:sldMk cId="112012074" sldId="373"/>
            <ac:spMk id="9" creationId="{B7189224-D4EA-46D6-AD56-77F803767443}"/>
          </ac:spMkLst>
        </pc:spChg>
      </pc:sldChg>
      <pc:sldChg chg="modSp add ord">
        <pc:chgData name="Luud de Brouwer" userId="3829f90d-15f3-48c1-9291-4e6f83af122b" providerId="ADAL" clId="{6D760717-CE47-4710-84FC-E1C2D8B59869}" dt="2024-03-26T23:12:15.370" v="5444" actId="20577"/>
        <pc:sldMkLst>
          <pc:docMk/>
          <pc:sldMk cId="1995124364" sldId="374"/>
        </pc:sldMkLst>
        <pc:spChg chg="mod">
          <ac:chgData name="Luud de Brouwer" userId="3829f90d-15f3-48c1-9291-4e6f83af122b" providerId="ADAL" clId="{6D760717-CE47-4710-84FC-E1C2D8B59869}" dt="2024-03-26T23:12:15.370" v="5444" actId="20577"/>
          <ac:spMkLst>
            <pc:docMk/>
            <pc:sldMk cId="1995124364" sldId="374"/>
            <ac:spMk id="9" creationId="{B7189224-D4EA-46D6-AD56-77F803767443}"/>
          </ac:spMkLst>
        </pc:spChg>
      </pc:sldChg>
      <pc:sldChg chg="addSp modSp add ord">
        <pc:chgData name="Luud de Brouwer" userId="3829f90d-15f3-48c1-9291-4e6f83af122b" providerId="ADAL" clId="{6D760717-CE47-4710-84FC-E1C2D8B59869}" dt="2024-03-26T21:12:37.342" v="4637"/>
        <pc:sldMkLst>
          <pc:docMk/>
          <pc:sldMk cId="1962354833" sldId="375"/>
        </pc:sldMkLst>
        <pc:spChg chg="mod">
          <ac:chgData name="Luud de Brouwer" userId="3829f90d-15f3-48c1-9291-4e6f83af122b" providerId="ADAL" clId="{6D760717-CE47-4710-84FC-E1C2D8B59869}" dt="2024-03-26T21:11:29.997" v="4626" actId="20577"/>
          <ac:spMkLst>
            <pc:docMk/>
            <pc:sldMk cId="1962354833" sldId="375"/>
            <ac:spMk id="8" creationId="{619685E5-D409-478B-9B29-C59203428A88}"/>
          </ac:spMkLst>
        </pc:spChg>
        <pc:spChg chg="mod">
          <ac:chgData name="Luud de Brouwer" userId="3829f90d-15f3-48c1-9291-4e6f83af122b" providerId="ADAL" clId="{6D760717-CE47-4710-84FC-E1C2D8B59869}" dt="2024-03-26T21:11:22.265" v="4603" actId="5793"/>
          <ac:spMkLst>
            <pc:docMk/>
            <pc:sldMk cId="1962354833" sldId="375"/>
            <ac:spMk id="9" creationId="{B7189224-D4EA-46D6-AD56-77F803767443}"/>
          </ac:spMkLst>
        </pc:spChg>
        <pc:picChg chg="add mod">
          <ac:chgData name="Luud de Brouwer" userId="3829f90d-15f3-48c1-9291-4e6f83af122b" providerId="ADAL" clId="{6D760717-CE47-4710-84FC-E1C2D8B59869}" dt="2024-03-26T21:11:53.039" v="4631" actId="1076"/>
          <ac:picMkLst>
            <pc:docMk/>
            <pc:sldMk cId="1962354833" sldId="375"/>
            <ac:picMk id="16" creationId="{8A33D9F5-5CC6-4A0B-AE04-38DA9BC086DD}"/>
          </ac:picMkLst>
        </pc:picChg>
      </pc:sldChg>
      <pc:sldChg chg="addSp delSp modSp add ord">
        <pc:chgData name="Luud de Brouwer" userId="3829f90d-15f3-48c1-9291-4e6f83af122b" providerId="ADAL" clId="{6D760717-CE47-4710-84FC-E1C2D8B59869}" dt="2024-03-26T22:58:43.228" v="5355" actId="1076"/>
        <pc:sldMkLst>
          <pc:docMk/>
          <pc:sldMk cId="967666401" sldId="376"/>
        </pc:sldMkLst>
        <pc:spChg chg="add del mod">
          <ac:chgData name="Luud de Brouwer" userId="3829f90d-15f3-48c1-9291-4e6f83af122b" providerId="ADAL" clId="{6D760717-CE47-4710-84FC-E1C2D8B59869}" dt="2024-03-26T22:50:04.257" v="5037" actId="478"/>
          <ac:spMkLst>
            <pc:docMk/>
            <pc:sldMk cId="967666401" sldId="376"/>
            <ac:spMk id="3" creationId="{6182AFB9-8749-4A2F-9162-10F9B025B597}"/>
          </ac:spMkLst>
        </pc:spChg>
        <pc:spChg chg="mod">
          <ac:chgData name="Luud de Brouwer" userId="3829f90d-15f3-48c1-9291-4e6f83af122b" providerId="ADAL" clId="{6D760717-CE47-4710-84FC-E1C2D8B59869}" dt="2024-03-26T22:50:42.104" v="5063" actId="20577"/>
          <ac:spMkLst>
            <pc:docMk/>
            <pc:sldMk cId="967666401" sldId="376"/>
            <ac:spMk id="8" creationId="{619685E5-D409-478B-9B29-C59203428A88}"/>
          </ac:spMkLst>
        </pc:spChg>
        <pc:spChg chg="del mod">
          <ac:chgData name="Luud de Brouwer" userId="3829f90d-15f3-48c1-9291-4e6f83af122b" providerId="ADAL" clId="{6D760717-CE47-4710-84FC-E1C2D8B59869}" dt="2024-03-26T22:50:00.092" v="5036" actId="478"/>
          <ac:spMkLst>
            <pc:docMk/>
            <pc:sldMk cId="967666401" sldId="376"/>
            <ac:spMk id="9" creationId="{B7189224-D4EA-46D6-AD56-77F803767443}"/>
          </ac:spMkLst>
        </pc:spChg>
        <pc:spChg chg="add mod">
          <ac:chgData name="Luud de Brouwer" userId="3829f90d-15f3-48c1-9291-4e6f83af122b" providerId="ADAL" clId="{6D760717-CE47-4710-84FC-E1C2D8B59869}" dt="2024-03-26T22:58:29.735" v="5352" actId="20577"/>
          <ac:spMkLst>
            <pc:docMk/>
            <pc:sldMk cId="967666401" sldId="376"/>
            <ac:spMk id="16" creationId="{59A5ED78-C53E-4694-83E8-2B100499733A}"/>
          </ac:spMkLst>
        </pc:spChg>
        <pc:picChg chg="add mod">
          <ac:chgData name="Luud de Brouwer" userId="3829f90d-15f3-48c1-9291-4e6f83af122b" providerId="ADAL" clId="{6D760717-CE47-4710-84FC-E1C2D8B59869}" dt="2024-03-26T22:58:43.228" v="5355" actId="1076"/>
          <ac:picMkLst>
            <pc:docMk/>
            <pc:sldMk cId="967666401" sldId="376"/>
            <ac:picMk id="4" creationId="{C65B6699-A637-4CD4-91BE-9B59DE996347}"/>
          </ac:picMkLst>
        </pc:picChg>
        <pc:picChg chg="add del mod">
          <ac:chgData name="Luud de Brouwer" userId="3829f90d-15f3-48c1-9291-4e6f83af122b" providerId="ADAL" clId="{6D760717-CE47-4710-84FC-E1C2D8B59869}" dt="2024-03-26T22:58:33.204" v="5353" actId="478"/>
          <ac:picMkLst>
            <pc:docMk/>
            <pc:sldMk cId="967666401" sldId="376"/>
            <ac:picMk id="17" creationId="{5AF5D78E-BCE9-4644-96EE-B4CC61894A52}"/>
          </ac:picMkLst>
        </pc:picChg>
      </pc:sldChg>
      <pc:sldChg chg="addSp modSp add">
        <pc:chgData name="Luud de Brouwer" userId="3829f90d-15f3-48c1-9291-4e6f83af122b" providerId="ADAL" clId="{6D760717-CE47-4710-84FC-E1C2D8B59869}" dt="2024-03-26T22:51:36.036" v="5099" actId="14100"/>
        <pc:sldMkLst>
          <pc:docMk/>
          <pc:sldMk cId="2014516345" sldId="377"/>
        </pc:sldMkLst>
        <pc:spChg chg="mod">
          <ac:chgData name="Luud de Brouwer" userId="3829f90d-15f3-48c1-9291-4e6f83af122b" providerId="ADAL" clId="{6D760717-CE47-4710-84FC-E1C2D8B59869}" dt="2024-03-26T22:51:03.319" v="5087" actId="20577"/>
          <ac:spMkLst>
            <pc:docMk/>
            <pc:sldMk cId="2014516345" sldId="377"/>
            <ac:spMk id="8" creationId="{619685E5-D409-478B-9B29-C59203428A88}"/>
          </ac:spMkLst>
        </pc:spChg>
        <pc:spChg chg="mod">
          <ac:chgData name="Luud de Brouwer" userId="3829f90d-15f3-48c1-9291-4e6f83af122b" providerId="ADAL" clId="{6D760717-CE47-4710-84FC-E1C2D8B59869}" dt="2024-03-26T22:51:07.687" v="5093" actId="5793"/>
          <ac:spMkLst>
            <pc:docMk/>
            <pc:sldMk cId="2014516345" sldId="377"/>
            <ac:spMk id="9" creationId="{B7189224-D4EA-46D6-AD56-77F803767443}"/>
          </ac:spMkLst>
        </pc:spChg>
        <pc:picChg chg="add mod">
          <ac:chgData name="Luud de Brouwer" userId="3829f90d-15f3-48c1-9291-4e6f83af122b" providerId="ADAL" clId="{6D760717-CE47-4710-84FC-E1C2D8B59869}" dt="2024-03-26T22:51:36.036" v="5099" actId="14100"/>
          <ac:picMkLst>
            <pc:docMk/>
            <pc:sldMk cId="2014516345" sldId="377"/>
            <ac:picMk id="16" creationId="{76D1F619-404E-4AFD-AB92-A4B3A6C89088}"/>
          </ac:picMkLst>
        </pc:picChg>
      </pc:sldChg>
      <pc:sldChg chg="addSp modSp add">
        <pc:chgData name="Luud de Brouwer" userId="3829f90d-15f3-48c1-9291-4e6f83af122b" providerId="ADAL" clId="{6D760717-CE47-4710-84FC-E1C2D8B59869}" dt="2024-03-26T22:52:20.084" v="5112" actId="1076"/>
        <pc:sldMkLst>
          <pc:docMk/>
          <pc:sldMk cId="1769309400" sldId="378"/>
        </pc:sldMkLst>
        <pc:spChg chg="mod">
          <ac:chgData name="Luud de Brouwer" userId="3829f90d-15f3-48c1-9291-4e6f83af122b" providerId="ADAL" clId="{6D760717-CE47-4710-84FC-E1C2D8B59869}" dt="2024-03-26T22:52:03.719" v="5103"/>
          <ac:spMkLst>
            <pc:docMk/>
            <pc:sldMk cId="1769309400" sldId="378"/>
            <ac:spMk id="8" creationId="{619685E5-D409-478B-9B29-C59203428A88}"/>
          </ac:spMkLst>
        </pc:spChg>
        <pc:spChg chg="mod">
          <ac:chgData name="Luud de Brouwer" userId="3829f90d-15f3-48c1-9291-4e6f83af122b" providerId="ADAL" clId="{6D760717-CE47-4710-84FC-E1C2D8B59869}" dt="2024-03-26T22:52:07.422" v="5109" actId="5793"/>
          <ac:spMkLst>
            <pc:docMk/>
            <pc:sldMk cId="1769309400" sldId="378"/>
            <ac:spMk id="9" creationId="{B7189224-D4EA-46D6-AD56-77F803767443}"/>
          </ac:spMkLst>
        </pc:spChg>
        <pc:picChg chg="add mod">
          <ac:chgData name="Luud de Brouwer" userId="3829f90d-15f3-48c1-9291-4e6f83af122b" providerId="ADAL" clId="{6D760717-CE47-4710-84FC-E1C2D8B59869}" dt="2024-03-26T22:52:20.084" v="5112" actId="1076"/>
          <ac:picMkLst>
            <pc:docMk/>
            <pc:sldMk cId="1769309400" sldId="378"/>
            <ac:picMk id="16" creationId="{7FA3F0F6-EBC5-4B50-9F70-CC913499ED86}"/>
          </ac:picMkLst>
        </pc:picChg>
        <pc:picChg chg="add mod">
          <ac:chgData name="Luud de Brouwer" userId="3829f90d-15f3-48c1-9291-4e6f83af122b" providerId="ADAL" clId="{6D760717-CE47-4710-84FC-E1C2D8B59869}" dt="2024-03-26T22:52:20.084" v="5112" actId="1076"/>
          <ac:picMkLst>
            <pc:docMk/>
            <pc:sldMk cId="1769309400" sldId="378"/>
            <ac:picMk id="17" creationId="{D0D45392-A618-4ADD-9FD7-AB1C04FD6929}"/>
          </ac:picMkLst>
        </pc:picChg>
        <pc:picChg chg="add mod">
          <ac:chgData name="Luud de Brouwer" userId="3829f90d-15f3-48c1-9291-4e6f83af122b" providerId="ADAL" clId="{6D760717-CE47-4710-84FC-E1C2D8B59869}" dt="2024-03-26T22:52:20.084" v="5112" actId="1076"/>
          <ac:picMkLst>
            <pc:docMk/>
            <pc:sldMk cId="1769309400" sldId="378"/>
            <ac:picMk id="18" creationId="{CA568D33-AA61-4FA3-A788-14C0BC3DF975}"/>
          </ac:picMkLst>
        </pc:picChg>
      </pc:sldChg>
      <pc:sldChg chg="addSp modSp add">
        <pc:chgData name="Luud de Brouwer" userId="3829f90d-15f3-48c1-9291-4e6f83af122b" providerId="ADAL" clId="{6D760717-CE47-4710-84FC-E1C2D8B59869}" dt="2024-03-26T22:53:20.293" v="5145" actId="1076"/>
        <pc:sldMkLst>
          <pc:docMk/>
          <pc:sldMk cId="1499037616" sldId="379"/>
        </pc:sldMkLst>
        <pc:spChg chg="mod">
          <ac:chgData name="Luud de Brouwer" userId="3829f90d-15f3-48c1-9291-4e6f83af122b" providerId="ADAL" clId="{6D760717-CE47-4710-84FC-E1C2D8B59869}" dt="2024-03-26T22:53:03.433" v="5142" actId="20577"/>
          <ac:spMkLst>
            <pc:docMk/>
            <pc:sldMk cId="1499037616" sldId="379"/>
            <ac:spMk id="8" creationId="{619685E5-D409-478B-9B29-C59203428A88}"/>
          </ac:spMkLst>
        </pc:spChg>
        <pc:spChg chg="mod">
          <ac:chgData name="Luud de Brouwer" userId="3829f90d-15f3-48c1-9291-4e6f83af122b" providerId="ADAL" clId="{6D760717-CE47-4710-84FC-E1C2D8B59869}" dt="2024-03-26T22:52:58.136" v="5130" actId="5793"/>
          <ac:spMkLst>
            <pc:docMk/>
            <pc:sldMk cId="1499037616" sldId="379"/>
            <ac:spMk id="9" creationId="{B7189224-D4EA-46D6-AD56-77F803767443}"/>
          </ac:spMkLst>
        </pc:spChg>
        <pc:picChg chg="add mod">
          <ac:chgData name="Luud de Brouwer" userId="3829f90d-15f3-48c1-9291-4e6f83af122b" providerId="ADAL" clId="{6D760717-CE47-4710-84FC-E1C2D8B59869}" dt="2024-03-26T22:53:20.293" v="5145" actId="1076"/>
          <ac:picMkLst>
            <pc:docMk/>
            <pc:sldMk cId="1499037616" sldId="379"/>
            <ac:picMk id="16" creationId="{F7A71E63-250E-46C7-A839-4A83DEC009AF}"/>
          </ac:picMkLst>
        </pc:picChg>
        <pc:picChg chg="add mod">
          <ac:chgData name="Luud de Brouwer" userId="3829f90d-15f3-48c1-9291-4e6f83af122b" providerId="ADAL" clId="{6D760717-CE47-4710-84FC-E1C2D8B59869}" dt="2024-03-26T22:53:20.293" v="5145" actId="1076"/>
          <ac:picMkLst>
            <pc:docMk/>
            <pc:sldMk cId="1499037616" sldId="379"/>
            <ac:picMk id="17" creationId="{DB98669C-E324-4E8A-B647-15159C846F66}"/>
          </ac:picMkLst>
        </pc:picChg>
        <pc:picChg chg="add mod">
          <ac:chgData name="Luud de Brouwer" userId="3829f90d-15f3-48c1-9291-4e6f83af122b" providerId="ADAL" clId="{6D760717-CE47-4710-84FC-E1C2D8B59869}" dt="2024-03-26T22:53:20.293" v="5145" actId="1076"/>
          <ac:picMkLst>
            <pc:docMk/>
            <pc:sldMk cId="1499037616" sldId="379"/>
            <ac:picMk id="18" creationId="{EB3E5E7F-8C2F-49CC-B77A-186566293A8D}"/>
          </ac:picMkLst>
        </pc:picChg>
      </pc:sldChg>
      <pc:sldChg chg="add">
        <pc:chgData name="Luud de Brouwer" userId="3829f90d-15f3-48c1-9291-4e6f83af122b" providerId="ADAL" clId="{6D760717-CE47-4710-84FC-E1C2D8B59869}" dt="2024-03-26T22:57:58.097" v="5281"/>
        <pc:sldMkLst>
          <pc:docMk/>
          <pc:sldMk cId="2310236266" sldId="380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43854-75F1-452B-B96B-CAFD4CDBE79A}" type="datetimeFigureOut">
              <a:rPr lang="nl-NL" smtClean="0"/>
              <a:t>22-3-2024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655E8-95A1-46E6-8DC5-5825E454F3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3175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43854-75F1-452B-B96B-CAFD4CDBE79A}" type="datetimeFigureOut">
              <a:rPr lang="nl-NL" smtClean="0"/>
              <a:t>22-3-2024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655E8-95A1-46E6-8DC5-5825E454F3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5586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43854-75F1-452B-B96B-CAFD4CDBE79A}" type="datetimeFigureOut">
              <a:rPr lang="nl-NL" smtClean="0"/>
              <a:t>22-3-2024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655E8-95A1-46E6-8DC5-5825E454F3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64089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25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531"/>
              <a:t>Body Level One</a:t>
            </a:r>
          </a:p>
          <a:p>
            <a:pPr lvl="1">
              <a:defRPr sz="1800"/>
            </a:pPr>
            <a:r>
              <a:rPr sz="2531"/>
              <a:t>Body Level Two</a:t>
            </a:r>
          </a:p>
          <a:p>
            <a:pPr lvl="2">
              <a:defRPr sz="1800"/>
            </a:pPr>
            <a:r>
              <a:rPr sz="2531"/>
              <a:t>Body Level Three</a:t>
            </a:r>
          </a:p>
          <a:p>
            <a:pPr lvl="3">
              <a:defRPr sz="1800"/>
            </a:pPr>
            <a:r>
              <a:rPr sz="2531"/>
              <a:t>Body Level Four</a:t>
            </a:r>
          </a:p>
          <a:p>
            <a:pPr lvl="4">
              <a:defRPr sz="1800"/>
            </a:pPr>
            <a:r>
              <a:rPr sz="2531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99120285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43854-75F1-452B-B96B-CAFD4CDBE79A}" type="datetimeFigureOut">
              <a:rPr lang="nl-NL" smtClean="0"/>
              <a:t>22-3-2024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655E8-95A1-46E6-8DC5-5825E454F3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8547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43854-75F1-452B-B96B-CAFD4CDBE79A}" type="datetimeFigureOut">
              <a:rPr lang="nl-NL" smtClean="0"/>
              <a:t>22-3-2024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655E8-95A1-46E6-8DC5-5825E454F3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4042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43854-75F1-452B-B96B-CAFD4CDBE79A}" type="datetimeFigureOut">
              <a:rPr lang="nl-NL" smtClean="0"/>
              <a:t>22-3-2024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655E8-95A1-46E6-8DC5-5825E454F3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1620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43854-75F1-452B-B96B-CAFD4CDBE79A}" type="datetimeFigureOut">
              <a:rPr lang="nl-NL" smtClean="0"/>
              <a:t>22-3-2024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655E8-95A1-46E6-8DC5-5825E454F3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4530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43854-75F1-452B-B96B-CAFD4CDBE79A}" type="datetimeFigureOut">
              <a:rPr lang="nl-NL" smtClean="0"/>
              <a:t>22-3-2024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655E8-95A1-46E6-8DC5-5825E454F3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474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43854-75F1-452B-B96B-CAFD4CDBE79A}" type="datetimeFigureOut">
              <a:rPr lang="nl-NL" smtClean="0"/>
              <a:t>22-3-2024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655E8-95A1-46E6-8DC5-5825E454F3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9258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43854-75F1-452B-B96B-CAFD4CDBE79A}" type="datetimeFigureOut">
              <a:rPr lang="nl-NL" smtClean="0"/>
              <a:t>22-3-2024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655E8-95A1-46E6-8DC5-5825E454F3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3898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43854-75F1-452B-B96B-CAFD4CDBE79A}" type="datetimeFigureOut">
              <a:rPr lang="nl-NL" smtClean="0"/>
              <a:t>22-3-2024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655E8-95A1-46E6-8DC5-5825E454F3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64449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543854-75F1-452B-B96B-CAFD4CDBE79A}" type="datetimeFigureOut">
              <a:rPr lang="nl-NL" smtClean="0"/>
              <a:t>22-3-2024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1655E8-95A1-46E6-8DC5-5825E454F3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1733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iff"/><Relationship Id="rId13" Type="http://schemas.openxmlformats.org/officeDocument/2006/relationships/image" Target="../media/image28.tiff"/><Relationship Id="rId3" Type="http://schemas.openxmlformats.org/officeDocument/2006/relationships/image" Target="../media/image5.png"/><Relationship Id="rId7" Type="http://schemas.openxmlformats.org/officeDocument/2006/relationships/image" Target="../media/image22.tiff"/><Relationship Id="rId12" Type="http://schemas.openxmlformats.org/officeDocument/2006/relationships/image" Target="../media/image27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tiff"/><Relationship Id="rId11" Type="http://schemas.openxmlformats.org/officeDocument/2006/relationships/image" Target="../media/image26.tiff"/><Relationship Id="rId5" Type="http://schemas.openxmlformats.org/officeDocument/2006/relationships/image" Target="../media/image20.tiff"/><Relationship Id="rId10" Type="http://schemas.openxmlformats.org/officeDocument/2006/relationships/image" Target="../media/image25.tiff"/><Relationship Id="rId4" Type="http://schemas.openxmlformats.org/officeDocument/2006/relationships/image" Target="../media/image4.png"/><Relationship Id="rId9" Type="http://schemas.openxmlformats.org/officeDocument/2006/relationships/image" Target="../media/image24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jp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jp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kleinemeijerij.nl/informatiebronnen/cijnsboeken" TargetMode="External"/><Relationship Id="rId2" Type="http://schemas.openxmlformats.org/officeDocument/2006/relationships/hyperlink" Target="https://www.oudzijtaart.nl/Reconstructie%20van%20Veghel/Cijnsboek%201340.html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JP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hic.nl/integrated?mivast=235&amp;mizig=210&amp;miadt=235&amp;miview=inv2&amp;milang=nl&amp;mizk_alle=leenboek%20hertog&amp;micode=1107#inv3t2" TargetMode="External"/><Relationship Id="rId7" Type="http://schemas.openxmlformats.org/officeDocument/2006/relationships/image" Target="../media/image4.png"/><Relationship Id="rId2" Type="http://schemas.openxmlformats.org/officeDocument/2006/relationships/hyperlink" Target="https://www.dekleinemeijerij.nl/informatiebronnen/leenboeken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3.jpeg"/><Relationship Id="rId4" Type="http://schemas.openxmlformats.org/officeDocument/2006/relationships/hyperlink" Target="https://www.bhic.nl/onderzoeken/hulp-bij-onderzoek/leenregisters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11" Type="http://schemas.openxmlformats.org/officeDocument/2006/relationships/image" Target="../media/image4.png"/><Relationship Id="rId5" Type="http://schemas.openxmlformats.org/officeDocument/2006/relationships/image" Target="../media/image40.png"/><Relationship Id="rId10" Type="http://schemas.openxmlformats.org/officeDocument/2006/relationships/image" Target="../media/image5.png"/><Relationship Id="rId4" Type="http://schemas.openxmlformats.org/officeDocument/2006/relationships/image" Target="../media/image39.png"/><Relationship Id="rId9" Type="http://schemas.openxmlformats.org/officeDocument/2006/relationships/image" Target="../media/image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7" Type="http://schemas.openxmlformats.org/officeDocument/2006/relationships/image" Target="../media/image4.png"/><Relationship Id="rId2" Type="http://schemas.openxmlformats.org/officeDocument/2006/relationships/hyperlink" Target="https://www.youtube.com/watch?v=I5fqR87AA-Q&amp;t=5s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3.jpeg"/><Relationship Id="rId4" Type="http://schemas.openxmlformats.org/officeDocument/2006/relationships/hyperlink" Target="https://www.youtube.com/watch?v=I5fqR87AA-Q&amp;t=63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JP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jp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3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tiff"/><Relationship Id="rId5" Type="http://schemas.openxmlformats.org/officeDocument/2006/relationships/image" Target="../media/image11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6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9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5826" y="459437"/>
            <a:ext cx="10515600" cy="2134474"/>
          </a:xfrm>
        </p:spPr>
        <p:txBody>
          <a:bodyPr/>
          <a:lstStyle/>
          <a:p>
            <a:r>
              <a:rPr lang="nl-NL" b="1" dirty="0">
                <a:solidFill>
                  <a:schemeClr val="bg1"/>
                </a:solidFill>
              </a:rPr>
              <a:t>Het ontstaan van Udenhout</a:t>
            </a:r>
            <a:br>
              <a:rPr lang="nl-NL" dirty="0">
                <a:solidFill>
                  <a:schemeClr val="bg1"/>
                </a:solidFill>
              </a:rPr>
            </a:br>
            <a:r>
              <a:rPr lang="nl-NL" sz="2400" dirty="0">
                <a:solidFill>
                  <a:schemeClr val="bg1"/>
                </a:solidFill>
              </a:rPr>
              <a:t>Methode van onderzoek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915826" y="3312173"/>
            <a:ext cx="10515600" cy="1500187"/>
          </a:xfrm>
        </p:spPr>
        <p:txBody>
          <a:bodyPr/>
          <a:lstStyle/>
          <a:p>
            <a:r>
              <a:rPr lang="nl-NL" dirty="0">
                <a:solidFill>
                  <a:schemeClr val="bg1"/>
                </a:solidFill>
              </a:rPr>
              <a:t>Luud de Brouwer</a:t>
            </a:r>
          </a:p>
          <a:p>
            <a:r>
              <a:rPr lang="nl-NL" sz="1800" dirty="0">
                <a:solidFill>
                  <a:schemeClr val="bg1"/>
                </a:solidFill>
              </a:rPr>
              <a:t>27 maart 2024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79D0C691-96E8-422D-9EB9-BEE15A09E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309" y="4812360"/>
            <a:ext cx="2124075" cy="20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664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619685E5-D409-478B-9B29-C59203428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4" y="97474"/>
            <a:ext cx="9151719" cy="874076"/>
          </a:xfrm>
        </p:spPr>
        <p:txBody>
          <a:bodyPr/>
          <a:lstStyle/>
          <a:p>
            <a:r>
              <a:rPr lang="nl-NL" dirty="0"/>
              <a:t>Pachters her en der vandaan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09C068C-3944-4A97-B393-268F15FB6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4027270" cy="183134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DDF3B425-4D0F-4AEC-86A8-9CECEFE01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19" y="900113"/>
            <a:ext cx="9210675" cy="1428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31AAA458-7797-47BD-963D-0F10663458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23C6E6A5-B886-4C4B-91F1-4EA3EB762354}"/>
              </a:ext>
            </a:extLst>
          </p:cNvPr>
          <p:cNvSpPr txBox="1"/>
          <p:nvPr/>
        </p:nvSpPr>
        <p:spPr>
          <a:xfrm>
            <a:off x="160119" y="6662142"/>
            <a:ext cx="53062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Voogdij- en boedelrekeningen – 27 maart 2024 – Luud de Brouwer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BFC936EB-C39A-40A3-ACCA-FE48EBE15F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385237BB-D57E-492D-BD16-5B6142C0D511}"/>
              </a:ext>
            </a:extLst>
          </p:cNvPr>
          <p:cNvSpPr txBox="1"/>
          <p:nvPr/>
        </p:nvSpPr>
        <p:spPr>
          <a:xfrm>
            <a:off x="160119" y="6662142"/>
            <a:ext cx="647484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Ontstaan van Udenhout – methode van onderzoek – 27 maart 2024 – Luud de Brouwer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01902607-C07D-41A0-9683-037448D3A4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516" y="2801175"/>
            <a:ext cx="1638300" cy="123190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FABB0C9F-DC69-4AA4-A80A-233B7CD47D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516" y="1581150"/>
            <a:ext cx="2476500" cy="698500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069BE081-05F3-4B33-87A9-B631824683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5028" y="4297464"/>
            <a:ext cx="2746911" cy="2065507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03767648-E950-41E8-A557-967C419D87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97541" y="5499371"/>
            <a:ext cx="2336800" cy="863600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F2F4AE19-3A5D-4D53-8862-A37FA4811C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58197" y="1787937"/>
            <a:ext cx="2655225" cy="1750909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1E202C67-C87B-4ADA-9538-63F34D883C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74456" y="3746779"/>
            <a:ext cx="2227935" cy="1662382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929F1E73-BAFF-4E7D-8797-5B5786766BA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62941" y="4033075"/>
            <a:ext cx="2822122" cy="1874548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18145E7A-6B2B-4F2B-B39B-F8B160DA587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53803" y="532610"/>
            <a:ext cx="2512992" cy="1657118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04FAC024-A301-4C3C-AF2A-B2136F75985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21058" y="2369996"/>
            <a:ext cx="2045307" cy="135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37663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619685E5-D409-478B-9B29-C59203428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4" y="97474"/>
            <a:ext cx="9151719" cy="874076"/>
          </a:xfrm>
        </p:spPr>
        <p:txBody>
          <a:bodyPr/>
          <a:lstStyle/>
          <a:p>
            <a:r>
              <a:rPr lang="nl-NL" dirty="0"/>
              <a:t>Bronnen</a:t>
            </a:r>
          </a:p>
        </p:txBody>
      </p:sp>
      <p:sp>
        <p:nvSpPr>
          <p:cNvPr id="9" name="Tijdelijke aanduiding voor tekst 2">
            <a:extLst>
              <a:ext uri="{FF2B5EF4-FFF2-40B4-BE49-F238E27FC236}">
                <a16:creationId xmlns:a16="http://schemas.microsoft.com/office/drawing/2014/main" id="{B7189224-D4EA-46D6-AD56-77F803767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9074" y="1266825"/>
            <a:ext cx="9953626" cy="4491038"/>
          </a:xfrm>
        </p:spPr>
        <p:txBody>
          <a:bodyPr/>
          <a:lstStyle/>
          <a:p>
            <a:r>
              <a:rPr lang="nl-NL" sz="2400" dirty="0"/>
              <a:t>Oorkondenboek Brabant (&lt; 1312)</a:t>
            </a:r>
          </a:p>
          <a:p>
            <a:r>
              <a:rPr lang="nl-NL" sz="2400" dirty="0" err="1"/>
              <a:t>Leenboeken</a:t>
            </a:r>
            <a:r>
              <a:rPr lang="nl-NL" sz="2400" dirty="0"/>
              <a:t> van de hertog (1312)</a:t>
            </a:r>
          </a:p>
          <a:p>
            <a:r>
              <a:rPr lang="nl-NL" sz="2400" dirty="0"/>
              <a:t>Cijnsregisters van de hertog (1340)</a:t>
            </a:r>
          </a:p>
          <a:p>
            <a:r>
              <a:rPr lang="nl-NL" sz="2400" dirty="0"/>
              <a:t>Cijnsregisters van Tongerlo (1362) </a:t>
            </a:r>
          </a:p>
          <a:p>
            <a:r>
              <a:rPr lang="nl-NL" sz="2400" dirty="0"/>
              <a:t>Bosch protocol (1367)</a:t>
            </a:r>
          </a:p>
          <a:p>
            <a:r>
              <a:rPr lang="nl-NL" sz="2400" dirty="0"/>
              <a:t>Oisterwijks protocol (1418)</a:t>
            </a:r>
          </a:p>
          <a:p>
            <a:r>
              <a:rPr lang="nl-NL" sz="2400" dirty="0"/>
              <a:t>Etc.</a:t>
            </a:r>
          </a:p>
          <a:p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09C068C-3944-4A97-B393-268F15FB6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4027270" cy="183134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DDF3B425-4D0F-4AEC-86A8-9CECEFE01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19" y="900113"/>
            <a:ext cx="9210675" cy="1428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31AAA458-7797-47BD-963D-0F10663458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23C6E6A5-B886-4C4B-91F1-4EA3EB762354}"/>
              </a:ext>
            </a:extLst>
          </p:cNvPr>
          <p:cNvSpPr txBox="1"/>
          <p:nvPr/>
        </p:nvSpPr>
        <p:spPr>
          <a:xfrm>
            <a:off x="160119" y="6662142"/>
            <a:ext cx="53062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Voogdij- en boedelrekeningen – 27 maart 2024 – Luud de Brouwer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BFC936EB-C39A-40A3-ACCA-FE48EBE15F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385237BB-D57E-492D-BD16-5B6142C0D511}"/>
              </a:ext>
            </a:extLst>
          </p:cNvPr>
          <p:cNvSpPr txBox="1"/>
          <p:nvPr/>
        </p:nvSpPr>
        <p:spPr>
          <a:xfrm>
            <a:off x="160119" y="6662142"/>
            <a:ext cx="647484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Ontstaan van Udenhout – methode van onderzoek – 27 maart 2024 – Luud de Brouwer</a:t>
            </a:r>
          </a:p>
        </p:txBody>
      </p:sp>
    </p:spTree>
    <p:extLst>
      <p:ext uri="{BB962C8B-B14F-4D97-AF65-F5344CB8AC3E}">
        <p14:creationId xmlns:p14="http://schemas.microsoft.com/office/powerpoint/2010/main" val="25926339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619685E5-D409-478B-9B29-C59203428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4" y="97474"/>
            <a:ext cx="9151719" cy="874076"/>
          </a:xfrm>
        </p:spPr>
        <p:txBody>
          <a:bodyPr/>
          <a:lstStyle/>
          <a:p>
            <a:r>
              <a:rPr lang="nl-NL" dirty="0"/>
              <a:t>Nog meer bronnen</a:t>
            </a:r>
          </a:p>
        </p:txBody>
      </p:sp>
      <p:sp>
        <p:nvSpPr>
          <p:cNvPr id="9" name="Tijdelijke aanduiding voor tekst 2">
            <a:extLst>
              <a:ext uri="{FF2B5EF4-FFF2-40B4-BE49-F238E27FC236}">
                <a16:creationId xmlns:a16="http://schemas.microsoft.com/office/drawing/2014/main" id="{B7189224-D4EA-46D6-AD56-77F803767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9074" y="1266825"/>
            <a:ext cx="9953626" cy="4491038"/>
          </a:xfrm>
        </p:spPr>
        <p:txBody>
          <a:bodyPr/>
          <a:lstStyle/>
          <a:p>
            <a:r>
              <a:rPr lang="nl-NL" sz="2400" dirty="0"/>
              <a:t>Archieven van instellingen bevatten veel gedetailleerde gegevens</a:t>
            </a:r>
          </a:p>
          <a:p>
            <a:r>
              <a:rPr lang="nl-NL" sz="2400" dirty="0"/>
              <a:t>Tafel van de Heilige Geest in Den Bosch</a:t>
            </a:r>
          </a:p>
          <a:p>
            <a:r>
              <a:rPr lang="nl-NL" sz="2400" dirty="0"/>
              <a:t>Archief Groot Ziekengasthuis</a:t>
            </a:r>
          </a:p>
          <a:p>
            <a:r>
              <a:rPr lang="nl-NL" sz="2400" dirty="0"/>
              <a:t>Archief THG Oisterwijk</a:t>
            </a:r>
          </a:p>
          <a:p>
            <a:r>
              <a:rPr lang="nl-NL" sz="2400" dirty="0"/>
              <a:t>Archief </a:t>
            </a:r>
            <a:r>
              <a:rPr lang="nl-NL" sz="2400" dirty="0" err="1"/>
              <a:t>Catharinenberg</a:t>
            </a:r>
            <a:r>
              <a:rPr lang="nl-NL" sz="2400" dirty="0"/>
              <a:t> Oisterwijk</a:t>
            </a:r>
          </a:p>
          <a:p>
            <a:r>
              <a:rPr lang="nl-NL" sz="2400" dirty="0"/>
              <a:t>Etc.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sz="2400" dirty="0"/>
              <a:t>Dit zijn bronnen die je zeker niet moet vergeten!!</a:t>
            </a:r>
          </a:p>
          <a:p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09C068C-3944-4A97-B393-268F15FB6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4027270" cy="183134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DDF3B425-4D0F-4AEC-86A8-9CECEFE01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19" y="900113"/>
            <a:ext cx="9210675" cy="1428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31AAA458-7797-47BD-963D-0F10663458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23C6E6A5-B886-4C4B-91F1-4EA3EB762354}"/>
              </a:ext>
            </a:extLst>
          </p:cNvPr>
          <p:cNvSpPr txBox="1"/>
          <p:nvPr/>
        </p:nvSpPr>
        <p:spPr>
          <a:xfrm>
            <a:off x="160119" y="6662142"/>
            <a:ext cx="53062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Voogdij- en boedelrekeningen – 27 maart 2024 – Luud de Brouwer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BFC936EB-C39A-40A3-ACCA-FE48EBE15F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385237BB-D57E-492D-BD16-5B6142C0D511}"/>
              </a:ext>
            </a:extLst>
          </p:cNvPr>
          <p:cNvSpPr txBox="1"/>
          <p:nvPr/>
        </p:nvSpPr>
        <p:spPr>
          <a:xfrm>
            <a:off x="160119" y="6662142"/>
            <a:ext cx="647484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Ontstaan van Udenhout – methode van onderzoek – 27 maart 2024 – Luud de Brouwer</a:t>
            </a:r>
          </a:p>
        </p:txBody>
      </p:sp>
    </p:spTree>
    <p:extLst>
      <p:ext uri="{BB962C8B-B14F-4D97-AF65-F5344CB8AC3E}">
        <p14:creationId xmlns:p14="http://schemas.microsoft.com/office/powerpoint/2010/main" val="297992000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619685E5-D409-478B-9B29-C59203428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4" y="97474"/>
            <a:ext cx="9151719" cy="874076"/>
          </a:xfrm>
        </p:spPr>
        <p:txBody>
          <a:bodyPr/>
          <a:lstStyle/>
          <a:p>
            <a:r>
              <a:rPr lang="nl-NL" dirty="0"/>
              <a:t>Beginnen bij het begin </a:t>
            </a:r>
          </a:p>
        </p:txBody>
      </p:sp>
      <p:sp>
        <p:nvSpPr>
          <p:cNvPr id="9" name="Tijdelijke aanduiding voor tekst 2">
            <a:extLst>
              <a:ext uri="{FF2B5EF4-FFF2-40B4-BE49-F238E27FC236}">
                <a16:creationId xmlns:a16="http://schemas.microsoft.com/office/drawing/2014/main" id="{B7189224-D4EA-46D6-AD56-77F803767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9074" y="1266825"/>
            <a:ext cx="9953626" cy="4491038"/>
          </a:xfrm>
        </p:spPr>
        <p:txBody>
          <a:bodyPr/>
          <a:lstStyle/>
          <a:p>
            <a:r>
              <a:rPr lang="nl-NL" sz="2400" dirty="0"/>
              <a:t>Terugwerken vanaf kadasterkaart 1832 (1828), een mooi vast baken</a:t>
            </a:r>
          </a:p>
          <a:p>
            <a:endParaRPr lang="nl-NL" sz="2400" dirty="0"/>
          </a:p>
          <a:p>
            <a:r>
              <a:rPr lang="nl-NL" sz="2400" dirty="0"/>
              <a:t>Vanaf 1832 terug: lokale notariële archieven</a:t>
            </a:r>
          </a:p>
          <a:p>
            <a:r>
              <a:rPr lang="nl-NL" sz="2400" dirty="0"/>
              <a:t>Identificatie van percelen door sectieletter en perceelnummer</a:t>
            </a:r>
          </a:p>
          <a:p>
            <a:endParaRPr lang="nl-NL" sz="2400" dirty="0"/>
          </a:p>
          <a:p>
            <a:r>
              <a:rPr lang="nl-NL" sz="2400" dirty="0"/>
              <a:t>Voor 1811: lokale schepenbankarchieven</a:t>
            </a:r>
          </a:p>
          <a:p>
            <a:r>
              <a:rPr lang="nl-NL" sz="2400" dirty="0"/>
              <a:t>Identificatie van percelen door belendingen</a:t>
            </a:r>
          </a:p>
          <a:p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09C068C-3944-4A97-B393-268F15FB6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4027270" cy="183134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DDF3B425-4D0F-4AEC-86A8-9CECEFE01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19" y="900113"/>
            <a:ext cx="9210675" cy="1428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31AAA458-7797-47BD-963D-0F10663458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23C6E6A5-B886-4C4B-91F1-4EA3EB762354}"/>
              </a:ext>
            </a:extLst>
          </p:cNvPr>
          <p:cNvSpPr txBox="1"/>
          <p:nvPr/>
        </p:nvSpPr>
        <p:spPr>
          <a:xfrm>
            <a:off x="160119" y="6662142"/>
            <a:ext cx="53062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Voogdij- en boedelrekeningen – 27 maart 2024 – Luud de Brouwer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BFC936EB-C39A-40A3-ACCA-FE48EBE15F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385237BB-D57E-492D-BD16-5B6142C0D511}"/>
              </a:ext>
            </a:extLst>
          </p:cNvPr>
          <p:cNvSpPr txBox="1"/>
          <p:nvPr/>
        </p:nvSpPr>
        <p:spPr>
          <a:xfrm>
            <a:off x="160119" y="6662142"/>
            <a:ext cx="647484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Ontstaan van Udenhout – methode van onderzoek – 27 maart 2024 – Luud de Brouwer</a:t>
            </a:r>
          </a:p>
        </p:txBody>
      </p:sp>
    </p:spTree>
    <p:extLst>
      <p:ext uri="{BB962C8B-B14F-4D97-AF65-F5344CB8AC3E}">
        <p14:creationId xmlns:p14="http://schemas.microsoft.com/office/powerpoint/2010/main" val="73991987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619685E5-D409-478B-9B29-C59203428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4" y="97474"/>
            <a:ext cx="9151719" cy="874076"/>
          </a:xfrm>
        </p:spPr>
        <p:txBody>
          <a:bodyPr/>
          <a:lstStyle/>
          <a:p>
            <a:r>
              <a:rPr lang="nl-NL" dirty="0"/>
              <a:t>Kadasterkaart 1832 (1828)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09C068C-3944-4A97-B393-268F15FB6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4027270" cy="183134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DDF3B425-4D0F-4AEC-86A8-9CECEFE01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19" y="900113"/>
            <a:ext cx="9210675" cy="1428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31AAA458-7797-47BD-963D-0F10663458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23C6E6A5-B886-4C4B-91F1-4EA3EB762354}"/>
              </a:ext>
            </a:extLst>
          </p:cNvPr>
          <p:cNvSpPr txBox="1"/>
          <p:nvPr/>
        </p:nvSpPr>
        <p:spPr>
          <a:xfrm>
            <a:off x="160119" y="6662142"/>
            <a:ext cx="53062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Voogdij- en boedelrekeningen – 27 maart 2024 – Luud de Brouwer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BFC936EB-C39A-40A3-ACCA-FE48EBE15F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385237BB-D57E-492D-BD16-5B6142C0D511}"/>
              </a:ext>
            </a:extLst>
          </p:cNvPr>
          <p:cNvSpPr txBox="1"/>
          <p:nvPr/>
        </p:nvSpPr>
        <p:spPr>
          <a:xfrm>
            <a:off x="160119" y="6662142"/>
            <a:ext cx="647484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Ontstaan van Udenhout – methode van onderzoek – 27 maart 2024 – Luud de Brouwer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6568311E-CBD4-4D02-8398-89F2F43DC0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4" y="1120983"/>
            <a:ext cx="8617016" cy="554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13100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619685E5-D409-478B-9B29-C59203428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4" y="97474"/>
            <a:ext cx="9151719" cy="874076"/>
          </a:xfrm>
        </p:spPr>
        <p:txBody>
          <a:bodyPr/>
          <a:lstStyle/>
          <a:p>
            <a:r>
              <a:rPr lang="nl-NL" dirty="0"/>
              <a:t>Regesten</a:t>
            </a:r>
          </a:p>
        </p:txBody>
      </p:sp>
      <p:sp>
        <p:nvSpPr>
          <p:cNvPr id="9" name="Tijdelijke aanduiding voor tekst 2">
            <a:extLst>
              <a:ext uri="{FF2B5EF4-FFF2-40B4-BE49-F238E27FC236}">
                <a16:creationId xmlns:a16="http://schemas.microsoft.com/office/drawing/2014/main" id="{B7189224-D4EA-46D6-AD56-77F803767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9074" y="1266825"/>
            <a:ext cx="9953626" cy="44910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dirty="0"/>
              <a:t>21 januari 1808 441/12-12v</a:t>
            </a:r>
          </a:p>
          <a:p>
            <a:pPr marL="0" indent="0">
              <a:buNone/>
            </a:pPr>
            <a:endParaRPr lang="nl-NL" sz="2400" dirty="0"/>
          </a:p>
          <a:p>
            <a:pPr marL="0" indent="0">
              <a:buNone/>
            </a:pPr>
            <a:r>
              <a:rPr lang="nl-NL" sz="2400" dirty="0"/>
              <a:t>Arnoldus Johannes Heerkens, </a:t>
            </a:r>
          </a:p>
          <a:p>
            <a:pPr marL="0" indent="0">
              <a:buNone/>
            </a:pPr>
            <a:r>
              <a:rPr lang="nl-NL" sz="2400" dirty="0"/>
              <a:t>verkoopt aan de 7 kinderen van Jan Adriaan Bertens, genaamd Anna Maria, Adriaan, Johannes, Thomas, Adriana, Arnoldus en Martinus, </a:t>
            </a:r>
          </a:p>
          <a:p>
            <a:pPr marL="0" indent="0">
              <a:buNone/>
            </a:pPr>
            <a:r>
              <a:rPr lang="nl-NL" sz="2400" dirty="0"/>
              <a:t>akkerland, 2 1/2 lopen, te Udenhout in de Achthoeven, </a:t>
            </a:r>
          </a:p>
          <a:p>
            <a:pPr marL="0" indent="0">
              <a:buNone/>
            </a:pPr>
            <a:r>
              <a:rPr lang="nl-NL" sz="2400" dirty="0" err="1"/>
              <a:t>e.z</a:t>
            </a:r>
            <a:r>
              <a:rPr lang="nl-NL" sz="2400" dirty="0"/>
              <a:t>. weduwe Laurens Verhoeven, </a:t>
            </a:r>
            <a:r>
              <a:rPr lang="nl-NL" sz="2400" dirty="0" err="1"/>
              <a:t>a.z.</a:t>
            </a:r>
            <a:r>
              <a:rPr lang="nl-NL" sz="2400" dirty="0"/>
              <a:t> de verkoper, </a:t>
            </a:r>
            <a:r>
              <a:rPr lang="nl-NL" sz="2400" dirty="0" err="1"/>
              <a:t>e.e</a:t>
            </a:r>
            <a:r>
              <a:rPr lang="nl-NL" sz="2400" dirty="0"/>
              <a:t>. Joost Johannes Bertens, </a:t>
            </a:r>
            <a:r>
              <a:rPr lang="nl-NL" sz="2400" dirty="0" err="1"/>
              <a:t>a.e.</a:t>
            </a:r>
            <a:r>
              <a:rPr lang="nl-NL" sz="2400" dirty="0"/>
              <a:t> de straat </a:t>
            </a:r>
          </a:p>
          <a:p>
            <a:pPr marL="0" indent="0">
              <a:buNone/>
            </a:pPr>
            <a:r>
              <a:rPr lang="nl-NL" sz="2400" dirty="0"/>
              <a:t>voor de som van 290 gulden </a:t>
            </a:r>
          </a:p>
          <a:p>
            <a:pPr marL="0" indent="0">
              <a:buNone/>
            </a:pPr>
            <a:r>
              <a:rPr lang="nl-NL" sz="2400" dirty="0"/>
              <a:t>verkoper aangekomen door koop op 1 augustus 1805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09C068C-3944-4A97-B393-268F15FB6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4027270" cy="183134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DDF3B425-4D0F-4AEC-86A8-9CECEFE01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19" y="900113"/>
            <a:ext cx="9210675" cy="1428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31AAA458-7797-47BD-963D-0F10663458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23C6E6A5-B886-4C4B-91F1-4EA3EB762354}"/>
              </a:ext>
            </a:extLst>
          </p:cNvPr>
          <p:cNvSpPr txBox="1"/>
          <p:nvPr/>
        </p:nvSpPr>
        <p:spPr>
          <a:xfrm>
            <a:off x="160119" y="6662142"/>
            <a:ext cx="53062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Voogdij- en boedelrekeningen – 27 maart 2024 – Luud de Brouwer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BFC936EB-C39A-40A3-ACCA-FE48EBE15F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385237BB-D57E-492D-BD16-5B6142C0D511}"/>
              </a:ext>
            </a:extLst>
          </p:cNvPr>
          <p:cNvSpPr txBox="1"/>
          <p:nvPr/>
        </p:nvSpPr>
        <p:spPr>
          <a:xfrm>
            <a:off x="160119" y="6662142"/>
            <a:ext cx="647484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Ontstaan van Udenhout – methode van onderzoek – 27 maart 2024 – Luud de Brouwer</a:t>
            </a:r>
          </a:p>
        </p:txBody>
      </p:sp>
    </p:spTree>
    <p:extLst>
      <p:ext uri="{BB962C8B-B14F-4D97-AF65-F5344CB8AC3E}">
        <p14:creationId xmlns:p14="http://schemas.microsoft.com/office/powerpoint/2010/main" val="2393938069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619685E5-D409-478B-9B29-C59203428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4" y="97474"/>
            <a:ext cx="9151719" cy="874076"/>
          </a:xfrm>
        </p:spPr>
        <p:txBody>
          <a:bodyPr/>
          <a:lstStyle/>
          <a:p>
            <a:r>
              <a:rPr lang="nl-NL" dirty="0"/>
              <a:t>Verwerken</a:t>
            </a:r>
          </a:p>
        </p:txBody>
      </p:sp>
      <p:sp>
        <p:nvSpPr>
          <p:cNvPr id="9" name="Tijdelijke aanduiding voor tekst 2">
            <a:extLst>
              <a:ext uri="{FF2B5EF4-FFF2-40B4-BE49-F238E27FC236}">
                <a16:creationId xmlns:a16="http://schemas.microsoft.com/office/drawing/2014/main" id="{B7189224-D4EA-46D6-AD56-77F803767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9074" y="1266825"/>
            <a:ext cx="9953626" cy="4491038"/>
          </a:xfrm>
        </p:spPr>
        <p:txBody>
          <a:bodyPr/>
          <a:lstStyle/>
          <a:p>
            <a:pPr marL="0" indent="0">
              <a:buNone/>
            </a:pPr>
            <a:r>
              <a:rPr lang="nl-NL" sz="2400" dirty="0"/>
              <a:t>Analyse:</a:t>
            </a:r>
          </a:p>
          <a:p>
            <a:pPr marL="0" indent="0">
              <a:buNone/>
            </a:pPr>
            <a:r>
              <a:rPr lang="nl-NL" sz="2400" dirty="0"/>
              <a:t>Datum / bron</a:t>
            </a:r>
          </a:p>
          <a:p>
            <a:pPr marL="0" indent="0">
              <a:buNone/>
            </a:pPr>
            <a:r>
              <a:rPr lang="nl-NL" sz="2400" dirty="0"/>
              <a:t>Personen</a:t>
            </a:r>
          </a:p>
          <a:p>
            <a:pPr marL="0" indent="0">
              <a:buNone/>
            </a:pPr>
            <a:r>
              <a:rPr lang="nl-NL" sz="2400" dirty="0"/>
              <a:t>Object</a:t>
            </a:r>
          </a:p>
          <a:p>
            <a:pPr marL="0" indent="0">
              <a:buNone/>
            </a:pPr>
            <a:endParaRPr lang="nl-NL" sz="2400" dirty="0"/>
          </a:p>
          <a:p>
            <a:pPr marL="0" indent="0">
              <a:buNone/>
            </a:pPr>
            <a:r>
              <a:rPr lang="nl-NL" sz="2400" dirty="0"/>
              <a:t>Het toponiem (veldnaam) Achthoeven geeft een plaatsbepaling</a:t>
            </a:r>
          </a:p>
          <a:p>
            <a:pPr marL="0" indent="0">
              <a:buNone/>
            </a:pPr>
            <a:r>
              <a:rPr lang="nl-NL" sz="2400" dirty="0"/>
              <a:t>Het koopbedrag is geen gegeven waar je veel mee kunt</a:t>
            </a:r>
          </a:p>
          <a:p>
            <a:pPr marL="0" indent="0">
              <a:buNone/>
            </a:pPr>
            <a:r>
              <a:rPr lang="nl-NL" sz="2400" dirty="0"/>
              <a:t>De verwijzing naar de eerdere bron is heel nuttig voor dit perceel</a:t>
            </a:r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09C068C-3944-4A97-B393-268F15FB6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4027270" cy="183134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DDF3B425-4D0F-4AEC-86A8-9CECEFE01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19" y="900113"/>
            <a:ext cx="9210675" cy="1428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31AAA458-7797-47BD-963D-0F10663458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23C6E6A5-B886-4C4B-91F1-4EA3EB762354}"/>
              </a:ext>
            </a:extLst>
          </p:cNvPr>
          <p:cNvSpPr txBox="1"/>
          <p:nvPr/>
        </p:nvSpPr>
        <p:spPr>
          <a:xfrm>
            <a:off x="160119" y="6662142"/>
            <a:ext cx="53062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Voogdij- en boedelrekeningen – 27 maart 2024 – Luud de Brouwer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BFC936EB-C39A-40A3-ACCA-FE48EBE15F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385237BB-D57E-492D-BD16-5B6142C0D511}"/>
              </a:ext>
            </a:extLst>
          </p:cNvPr>
          <p:cNvSpPr txBox="1"/>
          <p:nvPr/>
        </p:nvSpPr>
        <p:spPr>
          <a:xfrm>
            <a:off x="160119" y="6662142"/>
            <a:ext cx="647484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Ontstaan van Udenhout – methode van onderzoek – 27 maart 2024 – Luud de Brouwer</a:t>
            </a:r>
          </a:p>
        </p:txBody>
      </p:sp>
    </p:spTree>
    <p:extLst>
      <p:ext uri="{BB962C8B-B14F-4D97-AF65-F5344CB8AC3E}">
        <p14:creationId xmlns:p14="http://schemas.microsoft.com/office/powerpoint/2010/main" val="112012074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619685E5-D409-478B-9B29-C59203428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4" y="97474"/>
            <a:ext cx="9151719" cy="874076"/>
          </a:xfrm>
        </p:spPr>
        <p:txBody>
          <a:bodyPr/>
          <a:lstStyle/>
          <a:p>
            <a:r>
              <a:rPr lang="nl-NL" dirty="0"/>
              <a:t>Regesten</a:t>
            </a:r>
          </a:p>
        </p:txBody>
      </p:sp>
      <p:sp>
        <p:nvSpPr>
          <p:cNvPr id="9" name="Tijdelijke aanduiding voor tekst 2">
            <a:extLst>
              <a:ext uri="{FF2B5EF4-FFF2-40B4-BE49-F238E27FC236}">
                <a16:creationId xmlns:a16="http://schemas.microsoft.com/office/drawing/2014/main" id="{B7189224-D4EA-46D6-AD56-77F803767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9073" y="1266824"/>
            <a:ext cx="10921677" cy="53238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2400" dirty="0"/>
              <a:t>28 november 1805 439/112v-114 </a:t>
            </a:r>
          </a:p>
          <a:p>
            <a:endParaRPr lang="nl-NL" sz="2400" dirty="0"/>
          </a:p>
          <a:p>
            <a:pPr marL="0" indent="0">
              <a:buNone/>
            </a:pPr>
            <a:r>
              <a:rPr lang="nl-NL" sz="2400" dirty="0"/>
              <a:t>Johanna Maria </a:t>
            </a:r>
            <a:r>
              <a:rPr lang="nl-NL" sz="2400" dirty="0" err="1"/>
              <a:t>Witlox</a:t>
            </a:r>
            <a:r>
              <a:rPr lang="nl-NL" sz="2400" dirty="0"/>
              <a:t>, ongehuwd, </a:t>
            </a:r>
          </a:p>
          <a:p>
            <a:pPr marL="0" indent="0">
              <a:buNone/>
            </a:pPr>
            <a:r>
              <a:rPr lang="nl-NL" sz="2400" dirty="0"/>
              <a:t>verkoopt aan Johanna </a:t>
            </a:r>
            <a:r>
              <a:rPr lang="nl-NL" sz="2400" dirty="0" err="1"/>
              <a:t>Witlox</a:t>
            </a:r>
            <a:r>
              <a:rPr lang="nl-NL" sz="2400" dirty="0"/>
              <a:t>, weduwe van Adriaan van </a:t>
            </a:r>
            <a:r>
              <a:rPr lang="nl-NL" sz="2400" dirty="0" err="1"/>
              <a:t>Liempdt</a:t>
            </a:r>
            <a:r>
              <a:rPr lang="nl-NL" sz="2400" dirty="0"/>
              <a:t>, </a:t>
            </a:r>
          </a:p>
          <a:p>
            <a:pPr marL="0" indent="0">
              <a:buNone/>
            </a:pPr>
            <a:r>
              <a:rPr lang="nl-NL" sz="2400" dirty="0"/>
              <a:t>huis, stal, schuur, schop, met aangelegen erf, te Udenhout in de Groenstraat, </a:t>
            </a:r>
          </a:p>
          <a:p>
            <a:pPr marL="0" indent="0">
              <a:buNone/>
            </a:pPr>
            <a:r>
              <a:rPr lang="nl-NL" sz="2400" dirty="0"/>
              <a:t>oost Willem van </a:t>
            </a:r>
            <a:r>
              <a:rPr lang="nl-NL" sz="2400" dirty="0" err="1"/>
              <a:t>Irsel</a:t>
            </a:r>
            <a:r>
              <a:rPr lang="nl-NL" sz="2400" dirty="0"/>
              <a:t>, zuid Jan </a:t>
            </a:r>
            <a:r>
              <a:rPr lang="nl-NL" sz="2400" dirty="0" err="1"/>
              <a:t>Raaijmakers</a:t>
            </a:r>
            <a:r>
              <a:rPr lang="nl-NL" sz="2400" dirty="0"/>
              <a:t>, west de straat, noord Jan de Jong, </a:t>
            </a:r>
          </a:p>
          <a:p>
            <a:pPr marL="0" indent="0">
              <a:buNone/>
            </a:pPr>
            <a:r>
              <a:rPr lang="nl-NL" sz="2400" dirty="0"/>
              <a:t>belast met jaarlijks de helft in 16 vaten rogge aan de Lieve </a:t>
            </a:r>
            <a:r>
              <a:rPr lang="nl-NL" sz="2400" dirty="0" err="1"/>
              <a:t>Vrouwe</a:t>
            </a:r>
            <a:r>
              <a:rPr lang="nl-NL" sz="2400" dirty="0"/>
              <a:t> Broederschap te </a:t>
            </a:r>
            <a:r>
              <a:rPr lang="nl-NL" sz="2400" dirty="0" err="1"/>
              <a:t>sBosch</a:t>
            </a:r>
            <a:r>
              <a:rPr lang="nl-NL" sz="2400" dirty="0"/>
              <a:t> </a:t>
            </a:r>
          </a:p>
          <a:p>
            <a:pPr marL="0" indent="0">
              <a:buNone/>
            </a:pPr>
            <a:r>
              <a:rPr lang="nl-NL" sz="2400" dirty="0"/>
              <a:t>[…]</a:t>
            </a:r>
          </a:p>
          <a:p>
            <a:pPr marL="0" indent="0">
              <a:buNone/>
            </a:pPr>
            <a:r>
              <a:rPr lang="nl-NL" sz="2400" dirty="0"/>
              <a:t>akkerland, genaamd de Peer </a:t>
            </a:r>
            <a:r>
              <a:rPr lang="nl-NL" sz="2400" dirty="0" err="1"/>
              <a:t>acker</a:t>
            </a:r>
            <a:r>
              <a:rPr lang="nl-NL" sz="2400" dirty="0"/>
              <a:t>, 6 lopen, als voor in de kleine Mortel, </a:t>
            </a:r>
          </a:p>
          <a:p>
            <a:pPr marL="0" indent="0">
              <a:buNone/>
            </a:pPr>
            <a:r>
              <a:rPr lang="nl-NL" sz="2400" dirty="0"/>
              <a:t>oost en zuid Jan </a:t>
            </a:r>
            <a:r>
              <a:rPr lang="nl-NL" sz="2400" dirty="0" err="1"/>
              <a:t>Raaijmakers</a:t>
            </a:r>
            <a:r>
              <a:rPr lang="nl-NL" sz="2400" dirty="0"/>
              <a:t>, noord Willem van </a:t>
            </a:r>
            <a:r>
              <a:rPr lang="nl-NL" sz="2400" dirty="0" err="1"/>
              <a:t>Irsel</a:t>
            </a:r>
            <a:r>
              <a:rPr lang="nl-NL" sz="2400" dirty="0"/>
              <a:t>, west (niet ingevuld)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09C068C-3944-4A97-B393-268F15FB6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4027270" cy="183134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DDF3B425-4D0F-4AEC-86A8-9CECEFE01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19" y="900113"/>
            <a:ext cx="9210675" cy="1428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31AAA458-7797-47BD-963D-0F10663458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23C6E6A5-B886-4C4B-91F1-4EA3EB762354}"/>
              </a:ext>
            </a:extLst>
          </p:cNvPr>
          <p:cNvSpPr txBox="1"/>
          <p:nvPr/>
        </p:nvSpPr>
        <p:spPr>
          <a:xfrm>
            <a:off x="160119" y="6662142"/>
            <a:ext cx="53062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Voogdij- en boedelrekeningen – 27 maart 2024 – Luud de Brouwer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BFC936EB-C39A-40A3-ACCA-FE48EBE15F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385237BB-D57E-492D-BD16-5B6142C0D511}"/>
              </a:ext>
            </a:extLst>
          </p:cNvPr>
          <p:cNvSpPr txBox="1"/>
          <p:nvPr/>
        </p:nvSpPr>
        <p:spPr>
          <a:xfrm>
            <a:off x="160119" y="6662142"/>
            <a:ext cx="647484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Ontstaan van Udenhout – methode van onderzoek – 27 maart 2024 – Luud de Brouwer</a:t>
            </a:r>
          </a:p>
        </p:txBody>
      </p:sp>
    </p:spTree>
    <p:extLst>
      <p:ext uri="{BB962C8B-B14F-4D97-AF65-F5344CB8AC3E}">
        <p14:creationId xmlns:p14="http://schemas.microsoft.com/office/powerpoint/2010/main" val="358046868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619685E5-D409-478B-9B29-C59203428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4" y="97474"/>
            <a:ext cx="9151719" cy="874076"/>
          </a:xfrm>
        </p:spPr>
        <p:txBody>
          <a:bodyPr/>
          <a:lstStyle/>
          <a:p>
            <a:r>
              <a:rPr lang="nl-NL" dirty="0"/>
              <a:t>Verwerken</a:t>
            </a:r>
          </a:p>
        </p:txBody>
      </p:sp>
      <p:sp>
        <p:nvSpPr>
          <p:cNvPr id="9" name="Tijdelijke aanduiding voor tekst 2">
            <a:extLst>
              <a:ext uri="{FF2B5EF4-FFF2-40B4-BE49-F238E27FC236}">
                <a16:creationId xmlns:a16="http://schemas.microsoft.com/office/drawing/2014/main" id="{B7189224-D4EA-46D6-AD56-77F803767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9074" y="1266825"/>
            <a:ext cx="9953626" cy="524594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2400" dirty="0"/>
              <a:t>Analyse:</a:t>
            </a:r>
          </a:p>
          <a:p>
            <a:pPr marL="0" indent="0">
              <a:buNone/>
            </a:pPr>
            <a:r>
              <a:rPr lang="nl-NL" sz="2400" dirty="0"/>
              <a:t>Datum / bron</a:t>
            </a:r>
          </a:p>
          <a:p>
            <a:pPr marL="0" indent="0">
              <a:buNone/>
            </a:pPr>
            <a:r>
              <a:rPr lang="nl-NL" sz="2400" dirty="0"/>
              <a:t>Personen</a:t>
            </a:r>
          </a:p>
          <a:p>
            <a:pPr marL="0" indent="0">
              <a:buNone/>
            </a:pPr>
            <a:r>
              <a:rPr lang="nl-NL" sz="2400" dirty="0"/>
              <a:t>Object</a:t>
            </a:r>
          </a:p>
          <a:p>
            <a:pPr marL="0" indent="0">
              <a:buNone/>
            </a:pPr>
            <a:endParaRPr lang="nl-NL" sz="2400" dirty="0"/>
          </a:p>
          <a:p>
            <a:pPr marL="0" indent="0">
              <a:buNone/>
            </a:pPr>
            <a:r>
              <a:rPr lang="nl-NL" sz="2400" dirty="0"/>
              <a:t>Het toponiem (veldnaam) Groenstraat geeft een plaatsbepaling</a:t>
            </a:r>
          </a:p>
          <a:p>
            <a:pPr marL="0" indent="0">
              <a:buNone/>
            </a:pPr>
            <a:r>
              <a:rPr lang="nl-NL" sz="2400" dirty="0"/>
              <a:t>De last die op het perceel rust is een extra identificatiegegeven voor dit perceel</a:t>
            </a:r>
          </a:p>
          <a:p>
            <a:pPr marL="0" indent="0">
              <a:buNone/>
            </a:pPr>
            <a:r>
              <a:rPr lang="nl-NL" sz="2400" dirty="0"/>
              <a:t>Het toponiem “Peer </a:t>
            </a:r>
            <a:r>
              <a:rPr lang="nl-NL" sz="2400" dirty="0" err="1"/>
              <a:t>acker</a:t>
            </a:r>
            <a:r>
              <a:rPr lang="nl-NL" sz="2400" dirty="0"/>
              <a:t>” is een echte </a:t>
            </a:r>
            <a:r>
              <a:rPr lang="nl-NL" sz="2400" dirty="0" err="1"/>
              <a:t>perceelsnaam</a:t>
            </a:r>
            <a:r>
              <a:rPr lang="nl-NL" sz="2400" dirty="0"/>
              <a:t> en geeft goede aanwijzing</a:t>
            </a:r>
          </a:p>
          <a:p>
            <a:pPr marL="0" indent="0">
              <a:buNone/>
            </a:pPr>
            <a:r>
              <a:rPr lang="nl-NL" sz="2400" dirty="0"/>
              <a:t>Met de toevoeging “in de kleine Mortel” heb je een goede plaatsbepaling</a:t>
            </a:r>
          </a:p>
          <a:p>
            <a:pPr marL="0" indent="0">
              <a:buNone/>
            </a:pPr>
            <a:r>
              <a:rPr lang="nl-NL" sz="2400" dirty="0" err="1"/>
              <a:t>Belendenaar</a:t>
            </a:r>
            <a:r>
              <a:rPr lang="nl-NL" sz="2400" dirty="0"/>
              <a:t> (niet ingevuld) komt regelmatig voor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09C068C-3944-4A97-B393-268F15FB6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4027270" cy="183134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DDF3B425-4D0F-4AEC-86A8-9CECEFE01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19" y="900113"/>
            <a:ext cx="9210675" cy="1428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31AAA458-7797-47BD-963D-0F10663458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23C6E6A5-B886-4C4B-91F1-4EA3EB762354}"/>
              </a:ext>
            </a:extLst>
          </p:cNvPr>
          <p:cNvSpPr txBox="1"/>
          <p:nvPr/>
        </p:nvSpPr>
        <p:spPr>
          <a:xfrm>
            <a:off x="160119" y="6662142"/>
            <a:ext cx="53062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Voogdij- en boedelrekeningen – 27 maart 2024 – Luud de Brouwer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BFC936EB-C39A-40A3-ACCA-FE48EBE15F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385237BB-D57E-492D-BD16-5B6142C0D511}"/>
              </a:ext>
            </a:extLst>
          </p:cNvPr>
          <p:cNvSpPr txBox="1"/>
          <p:nvPr/>
        </p:nvSpPr>
        <p:spPr>
          <a:xfrm>
            <a:off x="160119" y="6662142"/>
            <a:ext cx="647484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Ontstaan van Udenhout – methode van onderzoek – 27 maart 2024 – Luud de Brouwer</a:t>
            </a:r>
          </a:p>
        </p:txBody>
      </p:sp>
    </p:spTree>
    <p:extLst>
      <p:ext uri="{BB962C8B-B14F-4D97-AF65-F5344CB8AC3E}">
        <p14:creationId xmlns:p14="http://schemas.microsoft.com/office/powerpoint/2010/main" val="1995124364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619685E5-D409-478B-9B29-C59203428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4" y="97474"/>
            <a:ext cx="9151719" cy="874076"/>
          </a:xfrm>
        </p:spPr>
        <p:txBody>
          <a:bodyPr/>
          <a:lstStyle/>
          <a:p>
            <a:r>
              <a:rPr lang="nl-NL" dirty="0"/>
              <a:t>Belendingen (buren)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09C068C-3944-4A97-B393-268F15FB6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4027270" cy="183134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DDF3B425-4D0F-4AEC-86A8-9CECEFE01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19" y="900113"/>
            <a:ext cx="9210675" cy="1428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31AAA458-7797-47BD-963D-0F10663458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23C6E6A5-B886-4C4B-91F1-4EA3EB762354}"/>
              </a:ext>
            </a:extLst>
          </p:cNvPr>
          <p:cNvSpPr txBox="1"/>
          <p:nvPr/>
        </p:nvSpPr>
        <p:spPr>
          <a:xfrm>
            <a:off x="160119" y="6662142"/>
            <a:ext cx="53062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Voogdij- en boedelrekeningen – 27 maart 2024 – Luud de Brouwer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BFC936EB-C39A-40A3-ACCA-FE48EBE15F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385237BB-D57E-492D-BD16-5B6142C0D511}"/>
              </a:ext>
            </a:extLst>
          </p:cNvPr>
          <p:cNvSpPr txBox="1"/>
          <p:nvPr/>
        </p:nvSpPr>
        <p:spPr>
          <a:xfrm>
            <a:off x="160119" y="6662142"/>
            <a:ext cx="647484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Ontstaan van Udenhout – methode van onderzoek – 27 maart 2024 – Luud de Brouwer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B2BE17D4-CEC8-455E-A9F1-297EB3C1D55A}"/>
              </a:ext>
            </a:extLst>
          </p:cNvPr>
          <p:cNvSpPr/>
          <p:nvPr/>
        </p:nvSpPr>
        <p:spPr>
          <a:xfrm>
            <a:off x="219074" y="5286673"/>
            <a:ext cx="63403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/>
              <a:t>Belendingen hoeven geen personen te zijn, dat kunnen ook beken zijn, of straten of akkerwegen of paden of landgoederen etc.</a:t>
            </a:r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7C5DED57-0B75-41C8-9B65-3E46A88AAF37}"/>
              </a:ext>
            </a:extLst>
          </p:cNvPr>
          <p:cNvSpPr/>
          <p:nvPr/>
        </p:nvSpPr>
        <p:spPr>
          <a:xfrm>
            <a:off x="1411332" y="1873902"/>
            <a:ext cx="3704253" cy="2286000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35D1290D-9FF7-490B-B408-9A86505A9058}"/>
              </a:ext>
            </a:extLst>
          </p:cNvPr>
          <p:cNvSpPr txBox="1"/>
          <p:nvPr/>
        </p:nvSpPr>
        <p:spPr>
          <a:xfrm>
            <a:off x="5264874" y="2832236"/>
            <a:ext cx="1427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andere einde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A11C86ED-64F2-433E-BDF7-52615A788BE0}"/>
              </a:ext>
            </a:extLst>
          </p:cNvPr>
          <p:cNvSpPr txBox="1"/>
          <p:nvPr/>
        </p:nvSpPr>
        <p:spPr>
          <a:xfrm>
            <a:off x="219074" y="2820959"/>
            <a:ext cx="1117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ene einde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9A08180F-0D6D-4AB5-A4C5-017450491DC8}"/>
              </a:ext>
            </a:extLst>
          </p:cNvPr>
          <p:cNvSpPr txBox="1"/>
          <p:nvPr/>
        </p:nvSpPr>
        <p:spPr>
          <a:xfrm>
            <a:off x="2751939" y="1380543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ene zijde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770C5AFB-3E47-4C4C-AA46-E0E3C8D8F158}"/>
              </a:ext>
            </a:extLst>
          </p:cNvPr>
          <p:cNvSpPr txBox="1"/>
          <p:nvPr/>
        </p:nvSpPr>
        <p:spPr>
          <a:xfrm>
            <a:off x="2646083" y="4283929"/>
            <a:ext cx="1335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andere zijde</a:t>
            </a:r>
          </a:p>
        </p:txBody>
      </p:sp>
    </p:spTree>
    <p:extLst>
      <p:ext uri="{BB962C8B-B14F-4D97-AF65-F5344CB8AC3E}">
        <p14:creationId xmlns:p14="http://schemas.microsoft.com/office/powerpoint/2010/main" val="91158059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2B99B24E-96CB-44ED-8AA7-37F075C0EB77}"/>
              </a:ext>
            </a:extLst>
          </p:cNvPr>
          <p:cNvSpPr txBox="1">
            <a:spLocks/>
          </p:cNvSpPr>
          <p:nvPr/>
        </p:nvSpPr>
        <p:spPr>
          <a:xfrm>
            <a:off x="219074" y="97474"/>
            <a:ext cx="9151719" cy="874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Eindproduct</a:t>
            </a:r>
          </a:p>
        </p:txBody>
      </p:sp>
      <p:sp>
        <p:nvSpPr>
          <p:cNvPr id="10" name="Tijdelijke aanduiding voor tekst 2">
            <a:extLst>
              <a:ext uri="{FF2B5EF4-FFF2-40B4-BE49-F238E27FC236}">
                <a16:creationId xmlns:a16="http://schemas.microsoft.com/office/drawing/2014/main" id="{ACE7DA98-A83A-452C-A46B-90B40FE817C9}"/>
              </a:ext>
            </a:extLst>
          </p:cNvPr>
          <p:cNvSpPr txBox="1">
            <a:spLocks/>
          </p:cNvSpPr>
          <p:nvPr/>
        </p:nvSpPr>
        <p:spPr>
          <a:xfrm>
            <a:off x="219074" y="1266825"/>
            <a:ext cx="9953626" cy="44910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nl-NL" dirty="0"/>
          </a:p>
          <a:p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8B0CDBD3-A61A-4F8A-AC56-281EF8D235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4027270" cy="1831348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653819C4-D7C1-42F9-99A5-BBB57A825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259788C2-3AFF-4424-BCB4-1F4678FB9740}"/>
              </a:ext>
            </a:extLst>
          </p:cNvPr>
          <p:cNvSpPr txBox="1"/>
          <p:nvPr/>
        </p:nvSpPr>
        <p:spPr>
          <a:xfrm>
            <a:off x="160119" y="6662142"/>
            <a:ext cx="647484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Ontstaan van Udenhout – methode van onderzoek – 27 maart 2024 – Luud de Brouwer</a:t>
            </a:r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071887AE-5D4D-4B59-B327-1622099E68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119" y="900113"/>
            <a:ext cx="9210675" cy="142875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EBEBF89B-7467-4EFF-82B5-B3D619D13F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4" y="1069024"/>
            <a:ext cx="8537511" cy="555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469397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619685E5-D409-478B-9B29-C59203428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4" y="97474"/>
            <a:ext cx="9151719" cy="874076"/>
          </a:xfrm>
        </p:spPr>
        <p:txBody>
          <a:bodyPr/>
          <a:lstStyle/>
          <a:p>
            <a:r>
              <a:rPr lang="nl-NL" dirty="0"/>
              <a:t>Verwerken gegevens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09C068C-3944-4A97-B393-268F15FB6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4027270" cy="183134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DDF3B425-4D0F-4AEC-86A8-9CECEFE01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19" y="900113"/>
            <a:ext cx="9210675" cy="1428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31AAA458-7797-47BD-963D-0F10663458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23C6E6A5-B886-4C4B-91F1-4EA3EB762354}"/>
              </a:ext>
            </a:extLst>
          </p:cNvPr>
          <p:cNvSpPr txBox="1"/>
          <p:nvPr/>
        </p:nvSpPr>
        <p:spPr>
          <a:xfrm>
            <a:off x="160119" y="6662142"/>
            <a:ext cx="53062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Voogdij- en boedelrekeningen – 27 maart 2024 – Luud de Brouwer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BFC936EB-C39A-40A3-ACCA-FE48EBE15F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385237BB-D57E-492D-BD16-5B6142C0D511}"/>
              </a:ext>
            </a:extLst>
          </p:cNvPr>
          <p:cNvSpPr txBox="1"/>
          <p:nvPr/>
        </p:nvSpPr>
        <p:spPr>
          <a:xfrm>
            <a:off x="160119" y="6662142"/>
            <a:ext cx="647484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Ontstaan van Udenhout – methode van onderzoek – 27 maart 2024 – Luud de Brouwer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2735F2E-0DF3-4EE0-A0E7-9056788DB8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4" y="1100676"/>
            <a:ext cx="5306261" cy="5490028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E6E0E811-8214-495E-A90D-DDA004814E0F}"/>
              </a:ext>
            </a:extLst>
          </p:cNvPr>
          <p:cNvSpPr txBox="1"/>
          <p:nvPr/>
        </p:nvSpPr>
        <p:spPr>
          <a:xfrm rot="1501738">
            <a:off x="2164702" y="1502331"/>
            <a:ext cx="1794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Willem van Iersel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6E11BF8-13BA-4742-8A6D-FE7945D5A3AE}"/>
              </a:ext>
            </a:extLst>
          </p:cNvPr>
          <p:cNvSpPr txBox="1"/>
          <p:nvPr/>
        </p:nvSpPr>
        <p:spPr>
          <a:xfrm rot="1189373">
            <a:off x="1713953" y="2422609"/>
            <a:ext cx="1670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Jan </a:t>
            </a:r>
            <a:r>
              <a:rPr lang="nl-NL" dirty="0" err="1"/>
              <a:t>Raaijmakers</a:t>
            </a:r>
            <a:endParaRPr lang="nl-NL" dirty="0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8917A201-C6BD-4548-ACC0-55BAFD4D809C}"/>
              </a:ext>
            </a:extLst>
          </p:cNvPr>
          <p:cNvSpPr txBox="1"/>
          <p:nvPr/>
        </p:nvSpPr>
        <p:spPr>
          <a:xfrm rot="17634722">
            <a:off x="3050918" y="3068476"/>
            <a:ext cx="1670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Jan </a:t>
            </a:r>
            <a:r>
              <a:rPr lang="nl-NL" dirty="0" err="1"/>
              <a:t>Raaijmakers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25092427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619685E5-D409-478B-9B29-C59203428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4" y="97474"/>
            <a:ext cx="9151719" cy="874076"/>
          </a:xfrm>
        </p:spPr>
        <p:txBody>
          <a:bodyPr/>
          <a:lstStyle/>
          <a:p>
            <a:r>
              <a:rPr lang="nl-NL" dirty="0"/>
              <a:t>Verwerken gegevens</a:t>
            </a:r>
          </a:p>
        </p:txBody>
      </p:sp>
      <p:sp>
        <p:nvSpPr>
          <p:cNvPr id="9" name="Tijdelijke aanduiding voor tekst 2">
            <a:extLst>
              <a:ext uri="{FF2B5EF4-FFF2-40B4-BE49-F238E27FC236}">
                <a16:creationId xmlns:a16="http://schemas.microsoft.com/office/drawing/2014/main" id="{B7189224-D4EA-46D6-AD56-77F803767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9074" y="1266825"/>
            <a:ext cx="9953626" cy="4491038"/>
          </a:xfrm>
        </p:spPr>
        <p:txBody>
          <a:bodyPr/>
          <a:lstStyle/>
          <a:p>
            <a:pPr marL="457200" lvl="1" indent="0">
              <a:buNone/>
            </a:pPr>
            <a:endParaRPr lang="nl-NL" dirty="0"/>
          </a:p>
          <a:p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09C068C-3944-4A97-B393-268F15FB6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4027270" cy="183134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DDF3B425-4D0F-4AEC-86A8-9CECEFE01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19" y="900113"/>
            <a:ext cx="9210675" cy="1428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31AAA458-7797-47BD-963D-0F10663458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23C6E6A5-B886-4C4B-91F1-4EA3EB762354}"/>
              </a:ext>
            </a:extLst>
          </p:cNvPr>
          <p:cNvSpPr txBox="1"/>
          <p:nvPr/>
        </p:nvSpPr>
        <p:spPr>
          <a:xfrm>
            <a:off x="160119" y="6662142"/>
            <a:ext cx="53062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Voogdij- en boedelrekeningen – 27 maart 2024 – Luud de Brouwer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BFC936EB-C39A-40A3-ACCA-FE48EBE15F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385237BB-D57E-492D-BD16-5B6142C0D511}"/>
              </a:ext>
            </a:extLst>
          </p:cNvPr>
          <p:cNvSpPr txBox="1"/>
          <p:nvPr/>
        </p:nvSpPr>
        <p:spPr>
          <a:xfrm>
            <a:off x="160119" y="6662142"/>
            <a:ext cx="647484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Ontstaan van Udenhout – methode van onderzoek – 27 maart 2024 – Luud de Brouwer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8A33D9F5-5CC6-4A0B-AE04-38DA9BC086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4" y="1100137"/>
            <a:ext cx="9016845" cy="557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354833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619685E5-D409-478B-9B29-C59203428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4" y="97474"/>
            <a:ext cx="9151719" cy="874076"/>
          </a:xfrm>
        </p:spPr>
        <p:txBody>
          <a:bodyPr/>
          <a:lstStyle/>
          <a:p>
            <a:r>
              <a:rPr lang="nl-NL" dirty="0"/>
              <a:t>Vastleggen gegevens </a:t>
            </a:r>
          </a:p>
        </p:txBody>
      </p:sp>
      <p:sp>
        <p:nvSpPr>
          <p:cNvPr id="9" name="Tijdelijke aanduiding voor tekst 2">
            <a:extLst>
              <a:ext uri="{FF2B5EF4-FFF2-40B4-BE49-F238E27FC236}">
                <a16:creationId xmlns:a16="http://schemas.microsoft.com/office/drawing/2014/main" id="{B7189224-D4EA-46D6-AD56-77F803767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9074" y="1266825"/>
            <a:ext cx="9953626" cy="4491038"/>
          </a:xfrm>
        </p:spPr>
        <p:txBody>
          <a:bodyPr/>
          <a:lstStyle/>
          <a:p>
            <a:r>
              <a:rPr lang="nl-NL" sz="2400" dirty="0"/>
              <a:t>Percelen hebben geen vast nummer zoals na 1832. De eigenaren </a:t>
            </a:r>
            <a:br>
              <a:rPr lang="nl-NL" sz="2400" dirty="0"/>
            </a:br>
            <a:r>
              <a:rPr lang="nl-NL" sz="2400" dirty="0"/>
              <a:t>van de aangelegen percelen worden benoemd, de </a:t>
            </a:r>
            <a:r>
              <a:rPr lang="nl-NL" sz="2400" dirty="0" err="1"/>
              <a:t>belendeningen</a:t>
            </a:r>
            <a:r>
              <a:rPr lang="nl-NL" sz="2400" dirty="0"/>
              <a:t> of </a:t>
            </a:r>
            <a:r>
              <a:rPr lang="nl-NL" sz="2400" dirty="0" err="1"/>
              <a:t>belendenaren</a:t>
            </a:r>
            <a:r>
              <a:rPr lang="nl-NL" sz="2400" dirty="0"/>
              <a:t>.</a:t>
            </a:r>
          </a:p>
          <a:p>
            <a:r>
              <a:rPr lang="nl-NL" sz="2400" dirty="0"/>
              <a:t>Richtsnoer kan de oppervlakte aanduiding zijn. Maar die kan ook fluctueren.</a:t>
            </a:r>
          </a:p>
          <a:p>
            <a:r>
              <a:rPr lang="nl-NL" sz="2400" dirty="0"/>
              <a:t>Als een perceel verdeeld wordt is niet altijd duidelijk welk deel van een perceel iemand in bezit krijgt of heeft.</a:t>
            </a:r>
          </a:p>
          <a:p>
            <a:r>
              <a:rPr lang="nl-NL" sz="2400" dirty="0"/>
              <a:t>Toponiemen of veldnamen kunnen een perceel of de ligging binnen de gemeente goed identificeren</a:t>
            </a:r>
          </a:p>
          <a:p>
            <a:endParaRPr lang="nl-NL" sz="2400" dirty="0"/>
          </a:p>
          <a:p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09C068C-3944-4A97-B393-268F15FB6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4027270" cy="183134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DDF3B425-4D0F-4AEC-86A8-9CECEFE01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19" y="900113"/>
            <a:ext cx="9210675" cy="1428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31AAA458-7797-47BD-963D-0F10663458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23C6E6A5-B886-4C4B-91F1-4EA3EB762354}"/>
              </a:ext>
            </a:extLst>
          </p:cNvPr>
          <p:cNvSpPr txBox="1"/>
          <p:nvPr/>
        </p:nvSpPr>
        <p:spPr>
          <a:xfrm>
            <a:off x="160119" y="6662142"/>
            <a:ext cx="53062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Voogdij- en boedelrekeningen – 27 maart 2024 – Luud de Brouwer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BFC936EB-C39A-40A3-ACCA-FE48EBE15F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385237BB-D57E-492D-BD16-5B6142C0D511}"/>
              </a:ext>
            </a:extLst>
          </p:cNvPr>
          <p:cNvSpPr txBox="1"/>
          <p:nvPr/>
        </p:nvSpPr>
        <p:spPr>
          <a:xfrm>
            <a:off x="160119" y="6662142"/>
            <a:ext cx="647484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Ontstaan van Udenhout – methode van onderzoek – 27 maart 2024 – Luud de Brouwer</a:t>
            </a:r>
          </a:p>
        </p:txBody>
      </p:sp>
    </p:spTree>
    <p:extLst>
      <p:ext uri="{BB962C8B-B14F-4D97-AF65-F5344CB8AC3E}">
        <p14:creationId xmlns:p14="http://schemas.microsoft.com/office/powerpoint/2010/main" val="1851694001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619685E5-D409-478B-9B29-C59203428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4" y="97474"/>
            <a:ext cx="9151719" cy="874076"/>
          </a:xfrm>
        </p:spPr>
        <p:txBody>
          <a:bodyPr/>
          <a:lstStyle/>
          <a:p>
            <a:r>
              <a:rPr lang="nl-NL" dirty="0"/>
              <a:t>Aandacht voor </a:t>
            </a:r>
          </a:p>
        </p:txBody>
      </p:sp>
      <p:sp>
        <p:nvSpPr>
          <p:cNvPr id="9" name="Tijdelijke aanduiding voor tekst 2">
            <a:extLst>
              <a:ext uri="{FF2B5EF4-FFF2-40B4-BE49-F238E27FC236}">
                <a16:creationId xmlns:a16="http://schemas.microsoft.com/office/drawing/2014/main" id="{B7189224-D4EA-46D6-AD56-77F803767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9074" y="1266825"/>
            <a:ext cx="9953626" cy="4491038"/>
          </a:xfrm>
        </p:spPr>
        <p:txBody>
          <a:bodyPr/>
          <a:lstStyle/>
          <a:p>
            <a:r>
              <a:rPr lang="nl-NL" sz="2400" dirty="0"/>
              <a:t>In akten staat, naarmate je verder terug gaat, vaak een oude(re) </a:t>
            </a:r>
            <a:br>
              <a:rPr lang="nl-NL" sz="2400" dirty="0"/>
            </a:br>
            <a:r>
              <a:rPr lang="nl-NL" sz="2400" dirty="0"/>
              <a:t>situatie beschreven. De </a:t>
            </a:r>
            <a:r>
              <a:rPr lang="nl-NL" sz="2400" dirty="0" err="1"/>
              <a:t>belendenaren</a:t>
            </a:r>
            <a:r>
              <a:rPr lang="nl-NL" sz="2400" dirty="0"/>
              <a:t> zijn niet meer in leven</a:t>
            </a:r>
          </a:p>
          <a:p>
            <a:r>
              <a:rPr lang="nl-NL" sz="2400" dirty="0"/>
              <a:t>Soms is er nog sprake van een onverdeelde boedel. </a:t>
            </a:r>
          </a:p>
          <a:p>
            <a:r>
              <a:rPr lang="nl-NL" sz="2400" dirty="0"/>
              <a:t>Soms is er sprake van een verdeelde boedel die nog niet is geregistreerd.</a:t>
            </a:r>
          </a:p>
          <a:p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09C068C-3944-4A97-B393-268F15FB6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4027270" cy="183134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DDF3B425-4D0F-4AEC-86A8-9CECEFE01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19" y="900113"/>
            <a:ext cx="9210675" cy="1428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31AAA458-7797-47BD-963D-0F10663458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23C6E6A5-B886-4C4B-91F1-4EA3EB762354}"/>
              </a:ext>
            </a:extLst>
          </p:cNvPr>
          <p:cNvSpPr txBox="1"/>
          <p:nvPr/>
        </p:nvSpPr>
        <p:spPr>
          <a:xfrm>
            <a:off x="160119" y="6662142"/>
            <a:ext cx="53062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Voogdij- en boedelrekeningen – 27 maart 2024 – Luud de Brouwer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BFC936EB-C39A-40A3-ACCA-FE48EBE15F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385237BB-D57E-492D-BD16-5B6142C0D511}"/>
              </a:ext>
            </a:extLst>
          </p:cNvPr>
          <p:cNvSpPr txBox="1"/>
          <p:nvPr/>
        </p:nvSpPr>
        <p:spPr>
          <a:xfrm>
            <a:off x="160119" y="6662142"/>
            <a:ext cx="647484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Ontstaan van Udenhout – methode van onderzoek – 27 maart 2024 – Luud de Brouwer</a:t>
            </a:r>
          </a:p>
        </p:txBody>
      </p:sp>
    </p:spTree>
    <p:extLst>
      <p:ext uri="{BB962C8B-B14F-4D97-AF65-F5344CB8AC3E}">
        <p14:creationId xmlns:p14="http://schemas.microsoft.com/office/powerpoint/2010/main" val="2523991655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619685E5-D409-478B-9B29-C59203428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4" y="97474"/>
            <a:ext cx="9151719" cy="874076"/>
          </a:xfrm>
        </p:spPr>
        <p:txBody>
          <a:bodyPr/>
          <a:lstStyle/>
          <a:p>
            <a:r>
              <a:rPr lang="nl-NL" dirty="0"/>
              <a:t>Cijnsboek abdij van Tongerlo 1430</a:t>
            </a:r>
          </a:p>
        </p:txBody>
      </p:sp>
      <p:sp>
        <p:nvSpPr>
          <p:cNvPr id="9" name="Tijdelijke aanduiding voor tekst 2">
            <a:extLst>
              <a:ext uri="{FF2B5EF4-FFF2-40B4-BE49-F238E27FC236}">
                <a16:creationId xmlns:a16="http://schemas.microsoft.com/office/drawing/2014/main" id="{B7189224-D4EA-46D6-AD56-77F803767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9074" y="1266825"/>
            <a:ext cx="9953626" cy="4491038"/>
          </a:xfrm>
        </p:spPr>
        <p:txBody>
          <a:bodyPr/>
          <a:lstStyle/>
          <a:p>
            <a:pPr lvl="1"/>
            <a:r>
              <a:rPr lang="nl-NL" dirty="0"/>
              <a:t>Tekst</a:t>
            </a:r>
          </a:p>
          <a:p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09C068C-3944-4A97-B393-268F15FB6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4027270" cy="183134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DDF3B425-4D0F-4AEC-86A8-9CECEFE01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19" y="900113"/>
            <a:ext cx="9210675" cy="1428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31AAA458-7797-47BD-963D-0F10663458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23C6E6A5-B886-4C4B-91F1-4EA3EB762354}"/>
              </a:ext>
            </a:extLst>
          </p:cNvPr>
          <p:cNvSpPr txBox="1"/>
          <p:nvPr/>
        </p:nvSpPr>
        <p:spPr>
          <a:xfrm>
            <a:off x="160119" y="6662142"/>
            <a:ext cx="53062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Voogdij- en boedelrekeningen – 27 maart 2024 – Luud de Brouwer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BFC936EB-C39A-40A3-ACCA-FE48EBE15F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385237BB-D57E-492D-BD16-5B6142C0D511}"/>
              </a:ext>
            </a:extLst>
          </p:cNvPr>
          <p:cNvSpPr txBox="1"/>
          <p:nvPr/>
        </p:nvSpPr>
        <p:spPr>
          <a:xfrm>
            <a:off x="160119" y="6662142"/>
            <a:ext cx="647484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Ontstaan van Udenhout – methode van onderzoek – 27 maart 2024 – Luud de Brouwer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8C4E6C58-975D-4DCF-AC81-B8ECAE3FE5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4" y="1042988"/>
            <a:ext cx="6838238" cy="7136995"/>
          </a:xfrm>
          <a:prstGeom prst="rect">
            <a:avLst/>
          </a:prstGeom>
        </p:spPr>
      </p:pic>
      <p:sp>
        <p:nvSpPr>
          <p:cNvPr id="23" name="Tekstvak 22">
            <a:extLst>
              <a:ext uri="{FF2B5EF4-FFF2-40B4-BE49-F238E27FC236}">
                <a16:creationId xmlns:a16="http://schemas.microsoft.com/office/drawing/2014/main" id="{584099FF-411A-4B2E-8DF2-9E23C0140CA9}"/>
              </a:ext>
            </a:extLst>
          </p:cNvPr>
          <p:cNvSpPr txBox="1"/>
          <p:nvPr/>
        </p:nvSpPr>
        <p:spPr>
          <a:xfrm>
            <a:off x="7057312" y="3670743"/>
            <a:ext cx="37755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Arnoldus </a:t>
            </a:r>
            <a:r>
              <a:rPr lang="nl-NL" dirty="0" err="1"/>
              <a:t>filius</a:t>
            </a:r>
            <a:r>
              <a:rPr lang="nl-NL" dirty="0"/>
              <a:t> Joh(</a:t>
            </a:r>
            <a:r>
              <a:rPr lang="nl-NL" dirty="0" err="1"/>
              <a:t>annis</a:t>
            </a:r>
            <a:r>
              <a:rPr lang="nl-NL" dirty="0"/>
              <a:t>) M(u)</a:t>
            </a:r>
            <a:r>
              <a:rPr lang="nl-NL" dirty="0" err="1"/>
              <a:t>ltor</a:t>
            </a:r>
            <a:r>
              <a:rPr lang="nl-NL" dirty="0"/>
              <a:t>(is) ex p(ar)te he(re)d(</a:t>
            </a:r>
            <a:r>
              <a:rPr lang="nl-NL" dirty="0" err="1"/>
              <a:t>it</a:t>
            </a:r>
            <a:r>
              <a:rPr lang="nl-NL" dirty="0"/>
              <a:t>)</a:t>
            </a:r>
            <a:r>
              <a:rPr lang="nl-NL" dirty="0" err="1"/>
              <a:t>um</a:t>
            </a:r>
            <a:r>
              <a:rPr lang="nl-NL" dirty="0"/>
              <a:t> H(er)</a:t>
            </a:r>
            <a:r>
              <a:rPr lang="nl-NL" dirty="0" err="1"/>
              <a:t>manni</a:t>
            </a:r>
            <a:r>
              <a:rPr lang="nl-NL" dirty="0"/>
              <a:t> </a:t>
            </a:r>
            <a:r>
              <a:rPr lang="nl-NL" dirty="0" err="1"/>
              <a:t>Ve</a:t>
            </a:r>
            <a:r>
              <a:rPr lang="nl-NL" dirty="0"/>
              <a:t>(n)mans pro </a:t>
            </a:r>
            <a:r>
              <a:rPr lang="nl-NL" dirty="0" err="1"/>
              <a:t>Kathe</a:t>
            </a:r>
            <a:r>
              <a:rPr lang="nl-NL" dirty="0"/>
              <a:t>(</a:t>
            </a:r>
            <a:r>
              <a:rPr lang="nl-NL" dirty="0" err="1"/>
              <a:t>rin</a:t>
            </a:r>
            <a:r>
              <a:rPr lang="nl-NL" dirty="0"/>
              <a:t>)e M(u)</a:t>
            </a:r>
            <a:r>
              <a:rPr lang="nl-NL" dirty="0" err="1"/>
              <a:t>ltoris</a:t>
            </a:r>
            <a:r>
              <a:rPr lang="nl-NL" dirty="0"/>
              <a:t> </a:t>
            </a:r>
          </a:p>
          <a:p>
            <a:r>
              <a:rPr lang="en-GB" dirty="0"/>
              <a:t>xxxi s. </a:t>
            </a:r>
            <a:r>
              <a:rPr lang="en-GB" dirty="0" err="1"/>
              <a:t>i</a:t>
            </a:r>
            <a:r>
              <a:rPr lang="en-GB" dirty="0"/>
              <a:t> d. </a:t>
            </a:r>
            <a:r>
              <a:rPr lang="en-GB" dirty="0" err="1"/>
              <a:t>nigr</a:t>
            </a:r>
            <a:r>
              <a:rPr lang="en-GB" dirty="0"/>
              <a:t>(</a:t>
            </a:r>
            <a:r>
              <a:rPr lang="en-GB" dirty="0" err="1"/>
              <a:t>orum</a:t>
            </a:r>
            <a:r>
              <a:rPr lang="en-GB" dirty="0"/>
              <a:t>) </a:t>
            </a:r>
            <a:r>
              <a:rPr lang="en-GB" dirty="0" err="1"/>
              <a:t>turon</a:t>
            </a:r>
            <a:r>
              <a:rPr lang="en-GB" dirty="0"/>
              <a:t>. </a:t>
            </a:r>
            <a:endParaRPr lang="nl-NL" dirty="0"/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C6B45E53-B54C-4F40-8923-8B13309CC6AB}"/>
              </a:ext>
            </a:extLst>
          </p:cNvPr>
          <p:cNvSpPr txBox="1"/>
          <p:nvPr/>
        </p:nvSpPr>
        <p:spPr>
          <a:xfrm>
            <a:off x="7116267" y="1943101"/>
            <a:ext cx="34150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dirty="0"/>
              <a:t>Census in </a:t>
            </a:r>
            <a:r>
              <a:rPr lang="en-GB" dirty="0" err="1"/>
              <a:t>Udenhout</a:t>
            </a:r>
            <a:r>
              <a:rPr lang="en-GB" dirty="0"/>
              <a:t> feria </a:t>
            </a:r>
            <a:r>
              <a:rPr lang="en-GB" dirty="0" err="1"/>
              <a:t>ij</a:t>
            </a:r>
            <a:r>
              <a:rPr lang="en-GB" dirty="0"/>
              <a:t> </a:t>
            </a:r>
            <a:r>
              <a:rPr lang="en-GB" dirty="0" err="1"/>
              <a:t>sequen</a:t>
            </a:r>
            <a:r>
              <a:rPr lang="en-GB" dirty="0"/>
              <a:t>. d(o)m(</a:t>
            </a:r>
            <a:r>
              <a:rPr lang="en-GB" dirty="0" err="1"/>
              <a:t>ini</a:t>
            </a:r>
            <a:r>
              <a:rPr lang="en-GB" dirty="0"/>
              <a:t>)cam </a:t>
            </a:r>
            <a:r>
              <a:rPr lang="en-GB" dirty="0" err="1"/>
              <a:t>predictam</a:t>
            </a:r>
            <a:r>
              <a:rPr lang="en-GB" dirty="0"/>
              <a:t>  </a:t>
            </a:r>
          </a:p>
          <a:p>
            <a:pPr fontAlgn="base"/>
            <a:r>
              <a:rPr lang="en-GB" dirty="0"/>
              <a:t>- </a:t>
            </a:r>
          </a:p>
          <a:p>
            <a:pPr fontAlgn="base"/>
            <a:r>
              <a:rPr lang="en-GB" dirty="0"/>
              <a:t>Nota q(</a:t>
            </a:r>
            <a:r>
              <a:rPr lang="en-GB" dirty="0" err="1"/>
              <a:t>ue</a:t>
            </a:r>
            <a:r>
              <a:rPr lang="en-GB" dirty="0"/>
              <a:t>) una lib(</a:t>
            </a:r>
            <a:r>
              <a:rPr lang="en-GB" dirty="0" err="1"/>
              <a:t>ra</a:t>
            </a:r>
            <a:r>
              <a:rPr lang="en-GB" dirty="0"/>
              <a:t>) in p(rese)</a:t>
            </a:r>
            <a:r>
              <a:rPr lang="en-GB" dirty="0" err="1"/>
              <a:t>nti</a:t>
            </a:r>
            <a:r>
              <a:rPr lang="en-GB" dirty="0"/>
              <a:t> </a:t>
            </a:r>
            <a:r>
              <a:rPr lang="en-GB" dirty="0" err="1"/>
              <a:t>censu</a:t>
            </a:r>
            <a:r>
              <a:rPr lang="en-GB" dirty="0"/>
              <a:t> valet xvi gr. </a:t>
            </a:r>
            <a:r>
              <a:rPr lang="en-GB" dirty="0" err="1"/>
              <a:t>vete</a:t>
            </a:r>
            <a:r>
              <a:rPr lang="en-GB" dirty="0"/>
              <a:t>(</a:t>
            </a:r>
            <a:r>
              <a:rPr lang="en-GB" dirty="0" err="1"/>
              <a:t>ri</a:t>
            </a:r>
            <a:r>
              <a:rPr lang="en-GB" dirty="0"/>
              <a:t>)s 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35909372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619685E5-D409-478B-9B29-C59203428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4" y="97474"/>
            <a:ext cx="9151719" cy="874076"/>
          </a:xfrm>
        </p:spPr>
        <p:txBody>
          <a:bodyPr/>
          <a:lstStyle/>
          <a:p>
            <a:r>
              <a:rPr lang="nl-NL" dirty="0"/>
              <a:t>Cijnsregisters hertog </a:t>
            </a:r>
          </a:p>
        </p:txBody>
      </p:sp>
      <p:sp>
        <p:nvSpPr>
          <p:cNvPr id="9" name="Tijdelijke aanduiding voor tekst 2">
            <a:extLst>
              <a:ext uri="{FF2B5EF4-FFF2-40B4-BE49-F238E27FC236}">
                <a16:creationId xmlns:a16="http://schemas.microsoft.com/office/drawing/2014/main" id="{B7189224-D4EA-46D6-AD56-77F803767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9074" y="1266825"/>
            <a:ext cx="9953626" cy="4491038"/>
          </a:xfrm>
        </p:spPr>
        <p:txBody>
          <a:bodyPr/>
          <a:lstStyle/>
          <a:p>
            <a:r>
              <a:rPr lang="nl-NL" sz="2400" dirty="0"/>
              <a:t>Meerdere transcripties online te vinden:</a:t>
            </a:r>
          </a:p>
          <a:p>
            <a:r>
              <a:rPr lang="nl-NL" sz="2400" dirty="0">
                <a:hlinkClick r:id="rId2"/>
              </a:rPr>
              <a:t>https://www.oudzijtaart.nl/Reconstructie%20van%20Veghel/Cijnsboek%201340.html</a:t>
            </a:r>
            <a:r>
              <a:rPr lang="nl-NL" sz="2400" dirty="0"/>
              <a:t> (1340 alle cijnskringen door Martien van Asseldonk)</a:t>
            </a:r>
          </a:p>
          <a:p>
            <a:r>
              <a:rPr lang="nl-NL" sz="2400" dirty="0">
                <a:hlinkClick r:id="rId3"/>
              </a:rPr>
              <a:t>https://www.dekleinemeijerij.nl/informatiebronnen/cijnsboeken</a:t>
            </a:r>
            <a:r>
              <a:rPr lang="nl-NL" sz="2400" dirty="0"/>
              <a:t>  (1340, 1380 en 1448 cijnskring Oisterwijk door Wim de Bakker)</a:t>
            </a:r>
          </a:p>
          <a:p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09C068C-3944-4A97-B393-268F15FB6C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4027270" cy="183134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DDF3B425-4D0F-4AEC-86A8-9CECEFE01D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119" y="900113"/>
            <a:ext cx="9210675" cy="1428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31AAA458-7797-47BD-963D-0F10663458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23C6E6A5-B886-4C4B-91F1-4EA3EB762354}"/>
              </a:ext>
            </a:extLst>
          </p:cNvPr>
          <p:cNvSpPr txBox="1"/>
          <p:nvPr/>
        </p:nvSpPr>
        <p:spPr>
          <a:xfrm>
            <a:off x="160119" y="6662142"/>
            <a:ext cx="53062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Voogdij- en boedelrekeningen – 27 maart 2024 – Luud de Brouwer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BFC936EB-C39A-40A3-ACCA-FE48EBE15F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385237BB-D57E-492D-BD16-5B6142C0D511}"/>
              </a:ext>
            </a:extLst>
          </p:cNvPr>
          <p:cNvSpPr txBox="1"/>
          <p:nvPr/>
        </p:nvSpPr>
        <p:spPr>
          <a:xfrm>
            <a:off x="160119" y="6662142"/>
            <a:ext cx="647484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Ontstaan van Udenhout – methode van onderzoek – 27 maart 2024 – Luud de Brouwer</a:t>
            </a:r>
          </a:p>
        </p:txBody>
      </p:sp>
    </p:spTree>
    <p:extLst>
      <p:ext uri="{BB962C8B-B14F-4D97-AF65-F5344CB8AC3E}">
        <p14:creationId xmlns:p14="http://schemas.microsoft.com/office/powerpoint/2010/main" val="2816933028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619685E5-D409-478B-9B29-C59203428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4" y="97474"/>
            <a:ext cx="9151719" cy="874076"/>
          </a:xfrm>
        </p:spPr>
        <p:txBody>
          <a:bodyPr/>
          <a:lstStyle/>
          <a:p>
            <a:r>
              <a:rPr lang="nl-NL" dirty="0"/>
              <a:t>Transcriptie cijnsregister 1340 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09C068C-3944-4A97-B393-268F15FB6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4027270" cy="183134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DDF3B425-4D0F-4AEC-86A8-9CECEFE01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19" y="900113"/>
            <a:ext cx="9210675" cy="1428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31AAA458-7797-47BD-963D-0F10663458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23C6E6A5-B886-4C4B-91F1-4EA3EB762354}"/>
              </a:ext>
            </a:extLst>
          </p:cNvPr>
          <p:cNvSpPr txBox="1"/>
          <p:nvPr/>
        </p:nvSpPr>
        <p:spPr>
          <a:xfrm>
            <a:off x="160119" y="6662142"/>
            <a:ext cx="53062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Voogdij- en boedelrekeningen – 27 maart 2024 – Luud de Brouwer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BFC936EB-C39A-40A3-ACCA-FE48EBE15F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385237BB-D57E-492D-BD16-5B6142C0D511}"/>
              </a:ext>
            </a:extLst>
          </p:cNvPr>
          <p:cNvSpPr txBox="1"/>
          <p:nvPr/>
        </p:nvSpPr>
        <p:spPr>
          <a:xfrm>
            <a:off x="160119" y="6662142"/>
            <a:ext cx="647484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Ontstaan van Udenhout – methode van onderzoek – 27 maart 2024 – Luud de Brouwer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FF028DA-703F-45A9-888B-0ACF19A6BB13}"/>
              </a:ext>
            </a:extLst>
          </p:cNvPr>
          <p:cNvSpPr txBox="1"/>
          <p:nvPr/>
        </p:nvSpPr>
        <p:spPr>
          <a:xfrm>
            <a:off x="219074" y="1042988"/>
            <a:ext cx="8313494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55.	</a:t>
            </a:r>
            <a:r>
              <a:rPr lang="en-US" dirty="0" err="1"/>
              <a:t>Arnoldus</a:t>
            </a:r>
            <a:r>
              <a:rPr lang="en-US" dirty="0"/>
              <a:t> </a:t>
            </a:r>
            <a:r>
              <a:rPr lang="en-US" dirty="0" err="1"/>
              <a:t>Berijs</a:t>
            </a:r>
            <a:r>
              <a:rPr lang="en-US" dirty="0"/>
              <a:t> in </a:t>
            </a:r>
            <a:r>
              <a:rPr lang="en-US" dirty="0" err="1"/>
              <a:t>Udenhout</a:t>
            </a:r>
            <a:r>
              <a:rPr lang="en-US" dirty="0"/>
              <a:t>, 9 </a:t>
            </a:r>
            <a:r>
              <a:rPr lang="en-US" dirty="0" err="1"/>
              <a:t>oude</a:t>
            </a:r>
            <a:r>
              <a:rPr lang="en-US" dirty="0"/>
              <a:t> </a:t>
            </a:r>
            <a:r>
              <a:rPr lang="en-US" dirty="0" err="1"/>
              <a:t>schellingen</a:t>
            </a:r>
            <a:endParaRPr lang="nl-NL" dirty="0"/>
          </a:p>
          <a:p>
            <a:r>
              <a:rPr lang="en-US" dirty="0"/>
              <a:t>	</a:t>
            </a:r>
            <a:r>
              <a:rPr lang="en-US" dirty="0" err="1"/>
              <a:t>bijschrift</a:t>
            </a:r>
            <a:r>
              <a:rPr lang="en-US" dirty="0"/>
              <a:t> (in </a:t>
            </a:r>
            <a:r>
              <a:rPr lang="en-US" dirty="0" err="1"/>
              <a:t>oorspronkelijk</a:t>
            </a:r>
            <a:r>
              <a:rPr lang="en-US" dirty="0"/>
              <a:t> </a:t>
            </a:r>
            <a:r>
              <a:rPr lang="en-US" dirty="0" err="1"/>
              <a:t>handschrift</a:t>
            </a:r>
            <a:r>
              <a:rPr lang="en-US" dirty="0"/>
              <a:t>): </a:t>
            </a:r>
            <a:r>
              <a:rPr lang="en-US" dirty="0" err="1"/>
              <a:t>Arnoldus</a:t>
            </a:r>
            <a:r>
              <a:rPr lang="en-US" dirty="0"/>
              <a:t>, </a:t>
            </a:r>
            <a:r>
              <a:rPr lang="en-US" dirty="0" err="1"/>
              <a:t>zijn</a:t>
            </a:r>
            <a:r>
              <a:rPr lang="en-US" dirty="0"/>
              <a:t> zoon.</a:t>
            </a:r>
            <a:endParaRPr lang="nl-NL" dirty="0"/>
          </a:p>
          <a:p>
            <a:r>
              <a:rPr lang="en-US" dirty="0"/>
              <a:t>		</a:t>
            </a:r>
            <a:r>
              <a:rPr lang="en-US" dirty="0" err="1"/>
              <a:t>betaald</a:t>
            </a:r>
            <a:r>
              <a:rPr lang="en-US" dirty="0"/>
              <a:t>: 1340 t/m 1351</a:t>
            </a:r>
            <a:endParaRPr lang="nl-NL" dirty="0"/>
          </a:p>
          <a:p>
            <a:r>
              <a:rPr lang="en-US" dirty="0"/>
              <a:t>		</a:t>
            </a:r>
            <a:r>
              <a:rPr lang="en-US" b="1" dirty="0" err="1"/>
              <a:t>Opmerking</a:t>
            </a:r>
            <a:r>
              <a:rPr lang="en-US" b="1" dirty="0"/>
              <a:t>:</a:t>
            </a:r>
            <a:r>
              <a:rPr lang="en-US" dirty="0"/>
              <a:t> Het </a:t>
            </a:r>
            <a:r>
              <a:rPr lang="en-US" dirty="0" err="1"/>
              <a:t>bedrag</a:t>
            </a:r>
            <a:r>
              <a:rPr lang="en-US" dirty="0"/>
              <a:t> is </a:t>
            </a:r>
            <a:r>
              <a:rPr lang="en-US" dirty="0" err="1"/>
              <a:t>veranderd</a:t>
            </a:r>
            <a:r>
              <a:rPr lang="en-US" dirty="0"/>
              <a:t> in 6 </a:t>
            </a:r>
            <a:r>
              <a:rPr lang="en-US" dirty="0" err="1"/>
              <a:t>oude</a:t>
            </a:r>
            <a:r>
              <a:rPr lang="en-US" dirty="0"/>
              <a:t> </a:t>
            </a:r>
            <a:r>
              <a:rPr lang="en-US" dirty="0" err="1"/>
              <a:t>schellingen</a:t>
            </a:r>
            <a:r>
              <a:rPr lang="en-US" dirty="0"/>
              <a:t>. Het </a:t>
            </a:r>
            <a:r>
              <a:rPr lang="en-US" dirty="0" err="1"/>
              <a:t>volgende</a:t>
            </a:r>
            <a:r>
              <a:rPr lang="en-US" dirty="0"/>
              <a:t> </a:t>
            </a:r>
            <a:endParaRPr lang="nl-NL" dirty="0"/>
          </a:p>
          <a:p>
            <a:r>
              <a:rPr lang="en-US" dirty="0"/>
              <a:t>		</a:t>
            </a:r>
            <a:r>
              <a:rPr lang="en-US" dirty="0" err="1"/>
              <a:t>bijschrift</a:t>
            </a:r>
            <a:r>
              <a:rPr lang="en-US" dirty="0"/>
              <a:t> is </a:t>
            </a:r>
            <a:r>
              <a:rPr lang="en-US" dirty="0" err="1"/>
              <a:t>onder</a:t>
            </a:r>
            <a:r>
              <a:rPr lang="en-US" dirty="0"/>
              <a:t> </a:t>
            </a:r>
            <a:r>
              <a:rPr lang="en-US" dirty="0" err="1"/>
              <a:t>voorbehoud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doorgestreepte</a:t>
            </a:r>
            <a:r>
              <a:rPr lang="en-US" dirty="0"/>
              <a:t> </a:t>
            </a:r>
            <a:r>
              <a:rPr lang="en-US" dirty="0" err="1"/>
              <a:t>cijns</a:t>
            </a:r>
            <a:r>
              <a:rPr lang="en-US" dirty="0"/>
              <a:t> </a:t>
            </a:r>
            <a:r>
              <a:rPr lang="en-US" dirty="0" err="1"/>
              <a:t>gerelateerd</a:t>
            </a:r>
            <a:r>
              <a:rPr lang="en-US" dirty="0"/>
              <a:t>.</a:t>
            </a:r>
            <a:endParaRPr lang="nl-NL" dirty="0"/>
          </a:p>
          <a:p>
            <a:r>
              <a:rPr lang="en-US" dirty="0"/>
              <a:t> </a:t>
            </a:r>
            <a:endParaRPr lang="nl-NL" dirty="0"/>
          </a:p>
          <a:p>
            <a:r>
              <a:rPr lang="en-US" dirty="0"/>
              <a:t>	</a:t>
            </a:r>
            <a:r>
              <a:rPr lang="en-US" dirty="0" err="1"/>
              <a:t>bijschrift</a:t>
            </a:r>
            <a:r>
              <a:rPr lang="en-US" dirty="0"/>
              <a:t> fol. 116: </a:t>
            </a:r>
            <a:r>
              <a:rPr lang="en-US" dirty="0" err="1"/>
              <a:t>dezelfde</a:t>
            </a:r>
            <a:r>
              <a:rPr lang="en-US" dirty="0"/>
              <a:t> (</a:t>
            </a:r>
            <a:r>
              <a:rPr lang="en-US" dirty="0" err="1"/>
              <a:t>Wynricus</a:t>
            </a:r>
            <a:r>
              <a:rPr lang="en-US" dirty="0"/>
              <a:t>, zoon van </a:t>
            </a:r>
            <a:r>
              <a:rPr lang="en-US" dirty="0" err="1"/>
              <a:t>Erardus</a:t>
            </a:r>
            <a:r>
              <a:rPr lang="en-US" dirty="0"/>
              <a:t> van </a:t>
            </a:r>
            <a:r>
              <a:rPr lang="en-US" dirty="0" err="1"/>
              <a:t>Loen</a:t>
            </a:r>
            <a:r>
              <a:rPr lang="en-US" dirty="0"/>
              <a:t>), 3 </a:t>
            </a:r>
            <a:r>
              <a:rPr lang="en-US" dirty="0" err="1"/>
              <a:t>oude</a:t>
            </a:r>
            <a:r>
              <a:rPr lang="en-US" dirty="0"/>
              <a:t> </a:t>
            </a:r>
            <a:endParaRPr lang="nl-NL" dirty="0"/>
          </a:p>
          <a:p>
            <a:r>
              <a:rPr lang="en-US" dirty="0"/>
              <a:t>	</a:t>
            </a:r>
            <a:r>
              <a:rPr lang="en-US" dirty="0" err="1"/>
              <a:t>schellingen</a:t>
            </a:r>
            <a:endParaRPr lang="nl-NL" dirty="0"/>
          </a:p>
          <a:p>
            <a:r>
              <a:rPr lang="en-US" dirty="0"/>
              <a:t>		</a:t>
            </a:r>
            <a:r>
              <a:rPr lang="en-US" dirty="0" err="1"/>
              <a:t>betaald</a:t>
            </a:r>
            <a:r>
              <a:rPr lang="en-US" dirty="0"/>
              <a:t>: 1340 t/m 1351</a:t>
            </a:r>
            <a:endParaRPr lang="nl-NL" dirty="0"/>
          </a:p>
          <a:p>
            <a:r>
              <a:rPr lang="en-US" dirty="0"/>
              <a:t> </a:t>
            </a:r>
            <a:endParaRPr lang="nl-NL" dirty="0"/>
          </a:p>
          <a:p>
            <a:r>
              <a:rPr lang="en-US" dirty="0"/>
              <a:t>56.	</a:t>
            </a:r>
            <a:r>
              <a:rPr lang="en-US" dirty="0" err="1"/>
              <a:t>dezelfde</a:t>
            </a:r>
            <a:r>
              <a:rPr lang="en-US" dirty="0"/>
              <a:t> </a:t>
            </a:r>
            <a:r>
              <a:rPr lang="en-US" dirty="0" err="1"/>
              <a:t>Arnoldus</a:t>
            </a:r>
            <a:r>
              <a:rPr lang="en-US" dirty="0"/>
              <a:t>, van het </a:t>
            </a:r>
            <a:r>
              <a:rPr lang="en-US" dirty="0" err="1"/>
              <a:t>goed</a:t>
            </a:r>
            <a:r>
              <a:rPr lang="en-US" dirty="0"/>
              <a:t> van </a:t>
            </a:r>
            <a:r>
              <a:rPr lang="en-US" dirty="0" err="1"/>
              <a:t>Rutgherus</a:t>
            </a:r>
            <a:r>
              <a:rPr lang="en-US" dirty="0"/>
              <a:t>, 9 </a:t>
            </a:r>
            <a:r>
              <a:rPr lang="en-US" dirty="0" err="1"/>
              <a:t>oude</a:t>
            </a:r>
            <a:r>
              <a:rPr lang="en-US" dirty="0"/>
              <a:t> </a:t>
            </a:r>
            <a:r>
              <a:rPr lang="en-US" dirty="0" err="1"/>
              <a:t>schellingen</a:t>
            </a:r>
            <a:endParaRPr lang="nl-NL" dirty="0"/>
          </a:p>
          <a:p>
            <a:r>
              <a:rPr lang="en-US" dirty="0"/>
              <a:t>	later: </a:t>
            </a:r>
            <a:r>
              <a:rPr lang="en-US" dirty="0" err="1"/>
              <a:t>Arnoldus</a:t>
            </a:r>
            <a:r>
              <a:rPr lang="en-US" dirty="0"/>
              <a:t>, </a:t>
            </a:r>
            <a:r>
              <a:rPr lang="en-US" dirty="0" err="1"/>
              <a:t>zijn</a:t>
            </a:r>
            <a:r>
              <a:rPr lang="en-US" dirty="0"/>
              <a:t> zoon.</a:t>
            </a:r>
            <a:endParaRPr lang="nl-NL" dirty="0"/>
          </a:p>
          <a:p>
            <a:r>
              <a:rPr lang="en-US" dirty="0"/>
              <a:t>		</a:t>
            </a:r>
            <a:r>
              <a:rPr lang="en-US" dirty="0" err="1"/>
              <a:t>betaald</a:t>
            </a:r>
            <a:r>
              <a:rPr lang="en-US" dirty="0"/>
              <a:t>: 1340 t/m 1351</a:t>
            </a:r>
            <a:endParaRPr lang="nl-NL" dirty="0"/>
          </a:p>
          <a:p>
            <a:r>
              <a:rPr lang="en-US" dirty="0"/>
              <a:t> </a:t>
            </a:r>
            <a:endParaRPr lang="nl-NL" dirty="0"/>
          </a:p>
          <a:p>
            <a:r>
              <a:rPr lang="en-US" dirty="0"/>
              <a:t>57.	</a:t>
            </a:r>
            <a:r>
              <a:rPr lang="en-US" dirty="0" err="1"/>
              <a:t>dezelfde</a:t>
            </a:r>
            <a:r>
              <a:rPr lang="en-US" dirty="0"/>
              <a:t>, van </a:t>
            </a:r>
            <a:r>
              <a:rPr lang="en-US" dirty="0" err="1"/>
              <a:t>Svanenberch</a:t>
            </a:r>
            <a:r>
              <a:rPr lang="en-US" dirty="0"/>
              <a:t>, 12 </a:t>
            </a:r>
            <a:r>
              <a:rPr lang="en-US" dirty="0" err="1"/>
              <a:t>nieuwe</a:t>
            </a:r>
            <a:r>
              <a:rPr lang="en-US" dirty="0"/>
              <a:t> </a:t>
            </a:r>
            <a:r>
              <a:rPr lang="en-US" dirty="0" err="1"/>
              <a:t>penningen</a:t>
            </a:r>
            <a:endParaRPr lang="nl-NL" dirty="0"/>
          </a:p>
          <a:p>
            <a:r>
              <a:rPr lang="en-US" dirty="0"/>
              <a:t>		</a:t>
            </a:r>
            <a:r>
              <a:rPr lang="en-US" dirty="0" err="1"/>
              <a:t>betaald</a:t>
            </a:r>
            <a:r>
              <a:rPr lang="en-US" dirty="0"/>
              <a:t>: 1340 t/m 1351</a:t>
            </a:r>
            <a:endParaRPr lang="nl-NL" dirty="0"/>
          </a:p>
          <a:p>
            <a:r>
              <a:rPr lang="en-US" dirty="0"/>
              <a:t> </a:t>
            </a:r>
            <a:endParaRPr lang="nl-NL" dirty="0"/>
          </a:p>
          <a:p>
            <a:r>
              <a:rPr lang="en-US" dirty="0"/>
              <a:t>b.	</a:t>
            </a:r>
            <a:r>
              <a:rPr lang="en-US" dirty="0" err="1"/>
              <a:t>Arnoldus</a:t>
            </a:r>
            <a:r>
              <a:rPr lang="en-US" dirty="0"/>
              <a:t> </a:t>
            </a:r>
            <a:r>
              <a:rPr lang="en-US" dirty="0" err="1"/>
              <a:t>Broc</a:t>
            </a:r>
            <a:r>
              <a:rPr lang="en-US" dirty="0"/>
              <a:t>, van het </a:t>
            </a:r>
            <a:r>
              <a:rPr lang="en-US" dirty="0" err="1"/>
              <a:t>erfgoed</a:t>
            </a:r>
            <a:r>
              <a:rPr lang="en-US" dirty="0"/>
              <a:t> van </a:t>
            </a:r>
            <a:r>
              <a:rPr lang="en-US" dirty="0" err="1"/>
              <a:t>wijlen</a:t>
            </a:r>
            <a:r>
              <a:rPr lang="en-US" dirty="0"/>
              <a:t> </a:t>
            </a:r>
            <a:r>
              <a:rPr lang="en-US" dirty="0" err="1"/>
              <a:t>Godekinus</a:t>
            </a:r>
            <a:r>
              <a:rPr lang="en-US" dirty="0"/>
              <a:t> Necker, 8 </a:t>
            </a:r>
            <a:r>
              <a:rPr lang="en-US" dirty="0" err="1"/>
              <a:t>nieuwe</a:t>
            </a:r>
            <a:r>
              <a:rPr lang="en-US" dirty="0"/>
              <a:t> </a:t>
            </a:r>
            <a:r>
              <a:rPr lang="en-US" dirty="0" err="1"/>
              <a:t>penningen</a:t>
            </a:r>
            <a:endParaRPr lang="nl-NL" dirty="0"/>
          </a:p>
          <a:p>
            <a:r>
              <a:rPr lang="en-US" dirty="0"/>
              <a:t>		</a:t>
            </a:r>
            <a:r>
              <a:rPr lang="en-US" dirty="0" err="1"/>
              <a:t>betaald</a:t>
            </a:r>
            <a:r>
              <a:rPr lang="en-US" dirty="0"/>
              <a:t>: 1340 t/m 1351</a:t>
            </a: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16356512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619685E5-D409-478B-9B29-C59203428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4" y="97474"/>
            <a:ext cx="9151719" cy="874076"/>
          </a:xfrm>
        </p:spPr>
        <p:txBody>
          <a:bodyPr/>
          <a:lstStyle/>
          <a:p>
            <a:r>
              <a:rPr lang="nl-NL" dirty="0" err="1"/>
              <a:t>Leenboeken</a:t>
            </a:r>
            <a:endParaRPr lang="nl-NL" dirty="0"/>
          </a:p>
        </p:txBody>
      </p:sp>
      <p:sp>
        <p:nvSpPr>
          <p:cNvPr id="9" name="Tijdelijke aanduiding voor tekst 2">
            <a:extLst>
              <a:ext uri="{FF2B5EF4-FFF2-40B4-BE49-F238E27FC236}">
                <a16:creationId xmlns:a16="http://schemas.microsoft.com/office/drawing/2014/main" id="{B7189224-D4EA-46D6-AD56-77F803767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9074" y="1266825"/>
            <a:ext cx="9953626" cy="4491038"/>
          </a:xfrm>
        </p:spPr>
        <p:txBody>
          <a:bodyPr/>
          <a:lstStyle/>
          <a:p>
            <a:pPr lvl="1"/>
            <a:r>
              <a:rPr lang="nl-NL" dirty="0"/>
              <a:t>Tekst</a:t>
            </a:r>
          </a:p>
          <a:p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09C068C-3944-4A97-B393-268F15FB6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4027270" cy="183134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DDF3B425-4D0F-4AEC-86A8-9CECEFE01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19" y="900113"/>
            <a:ext cx="9210675" cy="1428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31AAA458-7797-47BD-963D-0F10663458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23C6E6A5-B886-4C4B-91F1-4EA3EB762354}"/>
              </a:ext>
            </a:extLst>
          </p:cNvPr>
          <p:cNvSpPr txBox="1"/>
          <p:nvPr/>
        </p:nvSpPr>
        <p:spPr>
          <a:xfrm>
            <a:off x="160119" y="6662142"/>
            <a:ext cx="53062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Voogdij- en boedelrekeningen – 27 maart 2024 – Luud de Brouwer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BFC936EB-C39A-40A3-ACCA-FE48EBE15F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385237BB-D57E-492D-BD16-5B6142C0D511}"/>
              </a:ext>
            </a:extLst>
          </p:cNvPr>
          <p:cNvSpPr txBox="1"/>
          <p:nvPr/>
        </p:nvSpPr>
        <p:spPr>
          <a:xfrm>
            <a:off x="160119" y="6662142"/>
            <a:ext cx="647484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Ontstaan van Udenhout – methode van onderzoek – 27 maart 2024 – Luud de Brouwer</a:t>
            </a:r>
          </a:p>
        </p:txBody>
      </p:sp>
      <p:sp>
        <p:nvSpPr>
          <p:cNvPr id="16" name="Tijdelijke aanduiding voor tekst 2">
            <a:extLst>
              <a:ext uri="{FF2B5EF4-FFF2-40B4-BE49-F238E27FC236}">
                <a16:creationId xmlns:a16="http://schemas.microsoft.com/office/drawing/2014/main" id="{386640C3-C472-4260-874A-C8377445B7A3}"/>
              </a:ext>
            </a:extLst>
          </p:cNvPr>
          <p:cNvSpPr txBox="1">
            <a:spLocks/>
          </p:cNvSpPr>
          <p:nvPr/>
        </p:nvSpPr>
        <p:spPr>
          <a:xfrm>
            <a:off x="219074" y="113441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nl-NL" dirty="0"/>
          </a:p>
          <a:p>
            <a:pPr marL="0" indent="0">
              <a:buFont typeface="Arial" panose="020B0604020202020204" pitchFamily="34" charset="0"/>
              <a:buNone/>
            </a:pPr>
            <a:endParaRPr lang="nl-NL" dirty="0"/>
          </a:p>
          <a:p>
            <a:endParaRPr lang="nl-NL" sz="1800" dirty="0"/>
          </a:p>
          <a:p>
            <a:endParaRPr lang="nl-NL" sz="1800" dirty="0"/>
          </a:p>
          <a:p>
            <a:endParaRPr lang="nl-NL" sz="1800" dirty="0"/>
          </a:p>
          <a:p>
            <a:r>
              <a:rPr lang="nl-NL" sz="1800" dirty="0"/>
              <a:t>Bron: BHIC 1107, inv.nr. 2, scan 40</a:t>
            </a:r>
          </a:p>
          <a:p>
            <a:pPr>
              <a:lnSpc>
                <a:spcPct val="100000"/>
              </a:lnSpc>
            </a:pPr>
            <a:r>
              <a:rPr lang="nl-NL" sz="1800" dirty="0"/>
              <a:t>“</a:t>
            </a:r>
            <a:r>
              <a:rPr lang="nl-NL" sz="1800" dirty="0" err="1"/>
              <a:t>Stootboeck</a:t>
            </a:r>
            <a:r>
              <a:rPr lang="nl-NL" sz="1800" dirty="0"/>
              <a:t>”, </a:t>
            </a:r>
            <a:r>
              <a:rPr lang="nl-NL" sz="1800" dirty="0" err="1"/>
              <a:t>leenboek</a:t>
            </a:r>
            <a:r>
              <a:rPr lang="nl-NL" sz="1800" dirty="0"/>
              <a:t> aangelegd ca 1350</a:t>
            </a:r>
          </a:p>
          <a:p>
            <a:pPr>
              <a:lnSpc>
                <a:spcPct val="100000"/>
              </a:lnSpc>
            </a:pPr>
            <a:r>
              <a:rPr lang="nl-NL" sz="1800" dirty="0"/>
              <a:t>Vermelding van 4 hoeven land in “Udenhout bi </a:t>
            </a:r>
            <a:r>
              <a:rPr lang="nl-NL" sz="1800" dirty="0" err="1"/>
              <a:t>Oesterwijc</a:t>
            </a:r>
            <a:r>
              <a:rPr lang="nl-NL" sz="1800" dirty="0"/>
              <a:t>” (=Strijdhoeven)</a:t>
            </a:r>
          </a:p>
          <a:p>
            <a:pPr lvl="1"/>
            <a:endParaRPr lang="nl-NL" dirty="0"/>
          </a:p>
          <a:p>
            <a:endParaRPr lang="nl-NL" dirty="0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BE6DEFE6-7DB9-4907-A0B6-CEF73CC544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715" y="1134416"/>
            <a:ext cx="9144000" cy="172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20060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619685E5-D409-478B-9B29-C59203428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4" y="97474"/>
            <a:ext cx="9151719" cy="874076"/>
          </a:xfrm>
        </p:spPr>
        <p:txBody>
          <a:bodyPr/>
          <a:lstStyle/>
          <a:p>
            <a:r>
              <a:rPr lang="nl-NL" dirty="0" err="1"/>
              <a:t>Leenboeken</a:t>
            </a:r>
            <a:endParaRPr lang="nl-NL" dirty="0"/>
          </a:p>
        </p:txBody>
      </p:sp>
      <p:sp>
        <p:nvSpPr>
          <p:cNvPr id="9" name="Tijdelijke aanduiding voor tekst 2">
            <a:extLst>
              <a:ext uri="{FF2B5EF4-FFF2-40B4-BE49-F238E27FC236}">
                <a16:creationId xmlns:a16="http://schemas.microsoft.com/office/drawing/2014/main" id="{B7189224-D4EA-46D6-AD56-77F803767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9074" y="1266825"/>
            <a:ext cx="9953626" cy="4491038"/>
          </a:xfrm>
        </p:spPr>
        <p:txBody>
          <a:bodyPr/>
          <a:lstStyle/>
          <a:p>
            <a:pPr lvl="1"/>
            <a:endParaRPr lang="nl-NL" dirty="0"/>
          </a:p>
          <a:p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09C068C-3944-4A97-B393-268F15FB6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4027270" cy="183134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DDF3B425-4D0F-4AEC-86A8-9CECEFE01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19" y="900113"/>
            <a:ext cx="9210675" cy="1428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31AAA458-7797-47BD-963D-0F10663458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23C6E6A5-B886-4C4B-91F1-4EA3EB762354}"/>
              </a:ext>
            </a:extLst>
          </p:cNvPr>
          <p:cNvSpPr txBox="1"/>
          <p:nvPr/>
        </p:nvSpPr>
        <p:spPr>
          <a:xfrm>
            <a:off x="160119" y="6662142"/>
            <a:ext cx="53062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Voogdij- en boedelrekeningen – 27 maart 2024 – Luud de Brouwer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BFC936EB-C39A-40A3-ACCA-FE48EBE15F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385237BB-D57E-492D-BD16-5B6142C0D511}"/>
              </a:ext>
            </a:extLst>
          </p:cNvPr>
          <p:cNvSpPr txBox="1"/>
          <p:nvPr/>
        </p:nvSpPr>
        <p:spPr>
          <a:xfrm>
            <a:off x="160119" y="6662142"/>
            <a:ext cx="647484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Ontstaan van Udenhout – methode van onderzoek – 27 maart 2024 – Luud de Brouwer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9C2E74BA-1335-4A5F-8D24-5E7221BE5E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4" y="1090666"/>
            <a:ext cx="6858000" cy="5143500"/>
          </a:xfrm>
          <a:prstGeom prst="rect">
            <a:avLst/>
          </a:prstGeom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9DB6E036-882B-4D92-9B90-92D9725790E0}"/>
              </a:ext>
            </a:extLst>
          </p:cNvPr>
          <p:cNvSpPr txBox="1"/>
          <p:nvPr/>
        </p:nvSpPr>
        <p:spPr>
          <a:xfrm>
            <a:off x="924589" y="1827027"/>
            <a:ext cx="2872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Rolof </a:t>
            </a:r>
            <a:r>
              <a:rPr lang="nl-NL" dirty="0" err="1">
                <a:solidFill>
                  <a:schemeClr val="bg1"/>
                </a:solidFill>
              </a:rPr>
              <a:t>taye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ghijsbrechts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soen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F7F0CA41-C556-4A06-BED2-CFBAD6DECC39}"/>
              </a:ext>
            </a:extLst>
          </p:cNvPr>
          <p:cNvSpPr/>
          <p:nvPr/>
        </p:nvSpPr>
        <p:spPr>
          <a:xfrm>
            <a:off x="1232910" y="2196108"/>
            <a:ext cx="2032000" cy="3873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64506C17-0768-4502-831C-D489A7502A58}"/>
              </a:ext>
            </a:extLst>
          </p:cNvPr>
          <p:cNvSpPr/>
          <p:nvPr/>
        </p:nvSpPr>
        <p:spPr>
          <a:xfrm>
            <a:off x="2360657" y="4425509"/>
            <a:ext cx="3651250" cy="3873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5E40EAA8-1B0E-4596-BFBF-3DB7B04856DC}"/>
              </a:ext>
            </a:extLst>
          </p:cNvPr>
          <p:cNvSpPr txBox="1"/>
          <p:nvPr/>
        </p:nvSpPr>
        <p:spPr>
          <a:xfrm>
            <a:off x="946490" y="4843288"/>
            <a:ext cx="6221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schemeClr val="bg1"/>
                </a:solidFill>
              </a:rPr>
              <a:t>iiij</a:t>
            </a:r>
            <a:r>
              <a:rPr lang="nl-NL" dirty="0">
                <a:solidFill>
                  <a:schemeClr val="bg1"/>
                </a:solidFill>
              </a:rPr>
              <a:t> hoven </a:t>
            </a:r>
            <a:r>
              <a:rPr lang="nl-NL" dirty="0" err="1">
                <a:solidFill>
                  <a:schemeClr val="bg1"/>
                </a:solidFill>
              </a:rPr>
              <a:t>lants</a:t>
            </a:r>
            <a:r>
              <a:rPr lang="nl-NL" dirty="0">
                <a:solidFill>
                  <a:schemeClr val="bg1"/>
                </a:solidFill>
              </a:rPr>
              <a:t> ende </a:t>
            </a:r>
            <a:r>
              <a:rPr lang="nl-NL" dirty="0" err="1">
                <a:solidFill>
                  <a:schemeClr val="bg1"/>
                </a:solidFill>
              </a:rPr>
              <a:t>beempts</a:t>
            </a:r>
            <a:r>
              <a:rPr lang="nl-NL" dirty="0">
                <a:solidFill>
                  <a:schemeClr val="bg1"/>
                </a:solidFill>
              </a:rPr>
              <a:t> in </a:t>
            </a:r>
            <a:r>
              <a:rPr lang="nl-NL" dirty="0" err="1">
                <a:solidFill>
                  <a:schemeClr val="bg1"/>
                </a:solidFill>
              </a:rPr>
              <a:t>udenhout</a:t>
            </a:r>
            <a:r>
              <a:rPr lang="nl-NL" dirty="0">
                <a:solidFill>
                  <a:schemeClr val="bg1"/>
                </a:solidFill>
              </a:rPr>
              <a:t> gelegen bi </a:t>
            </a:r>
            <a:r>
              <a:rPr lang="nl-NL" dirty="0" err="1">
                <a:solidFill>
                  <a:schemeClr val="bg1"/>
                </a:solidFill>
              </a:rPr>
              <a:t>oesterwijc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0749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 animBg="1"/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619685E5-D409-478B-9B29-C59203428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4" y="97474"/>
            <a:ext cx="9151719" cy="874076"/>
          </a:xfrm>
        </p:spPr>
        <p:txBody>
          <a:bodyPr/>
          <a:lstStyle/>
          <a:p>
            <a:r>
              <a:rPr lang="nl-NL" dirty="0" err="1"/>
              <a:t>Leenboeken</a:t>
            </a:r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09C068C-3944-4A97-B393-268F15FB6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4027270" cy="183134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DDF3B425-4D0F-4AEC-86A8-9CECEFE01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19" y="900113"/>
            <a:ext cx="9210675" cy="1428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31AAA458-7797-47BD-963D-0F10663458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23C6E6A5-B886-4C4B-91F1-4EA3EB762354}"/>
              </a:ext>
            </a:extLst>
          </p:cNvPr>
          <p:cNvSpPr txBox="1"/>
          <p:nvPr/>
        </p:nvSpPr>
        <p:spPr>
          <a:xfrm>
            <a:off x="160119" y="6662142"/>
            <a:ext cx="53062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Voogdij- en boedelrekeningen – 27 maart 2024 – Luud de Brouwer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BFC936EB-C39A-40A3-ACCA-FE48EBE15F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385237BB-D57E-492D-BD16-5B6142C0D511}"/>
              </a:ext>
            </a:extLst>
          </p:cNvPr>
          <p:cNvSpPr txBox="1"/>
          <p:nvPr/>
        </p:nvSpPr>
        <p:spPr>
          <a:xfrm>
            <a:off x="160119" y="6662142"/>
            <a:ext cx="647484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Ontstaan van Udenhout – methode van onderzoek – 27 maart 2024 – Luud de Brouwer</a:t>
            </a:r>
          </a:p>
        </p:txBody>
      </p:sp>
      <p:sp>
        <p:nvSpPr>
          <p:cNvPr id="16" name="Tijdelijke aanduiding voor tekst 2">
            <a:extLst>
              <a:ext uri="{FF2B5EF4-FFF2-40B4-BE49-F238E27FC236}">
                <a16:creationId xmlns:a16="http://schemas.microsoft.com/office/drawing/2014/main" id="{03A6A689-795C-4E11-A88E-73315CADE1D4}"/>
              </a:ext>
            </a:extLst>
          </p:cNvPr>
          <p:cNvSpPr txBox="1">
            <a:spLocks/>
          </p:cNvSpPr>
          <p:nvPr/>
        </p:nvSpPr>
        <p:spPr>
          <a:xfrm>
            <a:off x="160119" y="3827656"/>
            <a:ext cx="10515600" cy="1696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00" dirty="0"/>
              <a:t>Bron: BHIC 1107, inv.nr. 4, scan 103</a:t>
            </a:r>
          </a:p>
          <a:p>
            <a:pPr>
              <a:lnSpc>
                <a:spcPct val="100000"/>
              </a:lnSpc>
            </a:pPr>
            <a:r>
              <a:rPr lang="nl-NL" sz="1800" dirty="0"/>
              <a:t>“</a:t>
            </a:r>
            <a:r>
              <a:rPr lang="nl-NL" sz="1800" dirty="0" err="1"/>
              <a:t>Spechtboeck</a:t>
            </a:r>
            <a:r>
              <a:rPr lang="nl-NL" sz="1800" dirty="0"/>
              <a:t>”, </a:t>
            </a:r>
            <a:r>
              <a:rPr lang="nl-NL" sz="1800" dirty="0" err="1"/>
              <a:t>leenboek</a:t>
            </a:r>
            <a:r>
              <a:rPr lang="nl-NL" sz="1800" dirty="0"/>
              <a:t> aangelegd ca 1374</a:t>
            </a:r>
          </a:p>
          <a:p>
            <a:pPr>
              <a:lnSpc>
                <a:spcPct val="100000"/>
              </a:lnSpc>
            </a:pPr>
            <a:r>
              <a:rPr lang="nl-NL" sz="1800" dirty="0"/>
              <a:t>Vermelding van 4 hoeven land in “Udenhout bi </a:t>
            </a:r>
            <a:r>
              <a:rPr lang="nl-NL" sz="1800" dirty="0" err="1"/>
              <a:t>Oesterwijc</a:t>
            </a:r>
            <a:r>
              <a:rPr lang="nl-NL" sz="1800" dirty="0"/>
              <a:t>” (=Strijdhoeven)</a:t>
            </a:r>
          </a:p>
          <a:p>
            <a:pPr marL="0" indent="0">
              <a:buNone/>
            </a:pPr>
            <a:endParaRPr lang="nl-NL" sz="1900" dirty="0"/>
          </a:p>
          <a:p>
            <a:pPr lvl="1"/>
            <a:endParaRPr lang="nl-NL" dirty="0"/>
          </a:p>
          <a:p>
            <a:endParaRPr lang="nl-NL" dirty="0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DE7F1330-E0D5-4FD8-A1E3-DF2ADED788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074" y="1200002"/>
            <a:ext cx="9144000" cy="1486198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B6305962-70E7-4CEF-B74C-A46AF2D50C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793" y="2774101"/>
            <a:ext cx="9144000" cy="96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80395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619685E5-D409-478B-9B29-C59203428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4" y="97474"/>
            <a:ext cx="9151719" cy="874076"/>
          </a:xfrm>
        </p:spPr>
        <p:txBody>
          <a:bodyPr/>
          <a:lstStyle/>
          <a:p>
            <a:r>
              <a:rPr lang="nl-NL" dirty="0"/>
              <a:t>Voorgeschiedenis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09C068C-3944-4A97-B393-268F15FB6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4027270" cy="183134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DDF3B425-4D0F-4AEC-86A8-9CECEFE01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19" y="900113"/>
            <a:ext cx="9210675" cy="1428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31AAA458-7797-47BD-963D-0F10663458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23C6E6A5-B886-4C4B-91F1-4EA3EB762354}"/>
              </a:ext>
            </a:extLst>
          </p:cNvPr>
          <p:cNvSpPr txBox="1"/>
          <p:nvPr/>
        </p:nvSpPr>
        <p:spPr>
          <a:xfrm>
            <a:off x="160119" y="6662142"/>
            <a:ext cx="53062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Voogdij- en boedelrekeningen – 27 maart 2024 – Luud de Brouwer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BFC936EB-C39A-40A3-ACCA-FE48EBE15F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385237BB-D57E-492D-BD16-5B6142C0D511}"/>
              </a:ext>
            </a:extLst>
          </p:cNvPr>
          <p:cNvSpPr txBox="1"/>
          <p:nvPr/>
        </p:nvSpPr>
        <p:spPr>
          <a:xfrm>
            <a:off x="160119" y="6662142"/>
            <a:ext cx="647484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Ontstaan van Udenhout – methode van onderzoek – 27 maart 2024 – Luud de Brouwer</a:t>
            </a:r>
          </a:p>
        </p:txBody>
      </p:sp>
      <p:sp>
        <p:nvSpPr>
          <p:cNvPr id="16" name="Tijdelijke aanduiding voor tekst 2">
            <a:extLst>
              <a:ext uri="{FF2B5EF4-FFF2-40B4-BE49-F238E27FC236}">
                <a16:creationId xmlns:a16="http://schemas.microsoft.com/office/drawing/2014/main" id="{59A5ED78-C53E-4694-83E8-2B100499733A}"/>
              </a:ext>
            </a:extLst>
          </p:cNvPr>
          <p:cNvSpPr txBox="1">
            <a:spLocks/>
          </p:cNvSpPr>
          <p:nvPr/>
        </p:nvSpPr>
        <p:spPr>
          <a:xfrm>
            <a:off x="219074" y="108090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1180-1196 stichting ‘s-Hertogenbosch</a:t>
            </a:r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65B6699-A637-4CD4-91BE-9B59DE9963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005" y="1517734"/>
            <a:ext cx="6315075" cy="51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66401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619685E5-D409-478B-9B29-C59203428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4" y="97474"/>
            <a:ext cx="9151719" cy="874076"/>
          </a:xfrm>
        </p:spPr>
        <p:txBody>
          <a:bodyPr/>
          <a:lstStyle/>
          <a:p>
            <a:r>
              <a:rPr lang="nl-NL" dirty="0" err="1"/>
              <a:t>Leenboeken</a:t>
            </a:r>
            <a:r>
              <a:rPr lang="nl-NL" dirty="0"/>
              <a:t> hertog van Brabant</a:t>
            </a:r>
          </a:p>
        </p:txBody>
      </p:sp>
      <p:sp>
        <p:nvSpPr>
          <p:cNvPr id="9" name="Tijdelijke aanduiding voor tekst 2">
            <a:extLst>
              <a:ext uri="{FF2B5EF4-FFF2-40B4-BE49-F238E27FC236}">
                <a16:creationId xmlns:a16="http://schemas.microsoft.com/office/drawing/2014/main" id="{B7189224-D4EA-46D6-AD56-77F803767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9074" y="1266825"/>
            <a:ext cx="9953626" cy="4491038"/>
          </a:xfrm>
        </p:spPr>
        <p:txBody>
          <a:bodyPr/>
          <a:lstStyle/>
          <a:p>
            <a:r>
              <a:rPr lang="nl-NL" sz="2400" dirty="0">
                <a:hlinkClick r:id="rId2"/>
              </a:rPr>
              <a:t>https://www.dekleinemeijerij.nl/informatiebronnen/leenboeken</a:t>
            </a:r>
            <a:r>
              <a:rPr lang="nl-NL" sz="2400" dirty="0"/>
              <a:t> </a:t>
            </a:r>
            <a:br>
              <a:rPr lang="nl-NL" sz="2400" dirty="0"/>
            </a:br>
            <a:r>
              <a:rPr lang="nl-NL" sz="2400" dirty="0"/>
              <a:t>(Midden-Brabantse lenen door Wim de Bakker)</a:t>
            </a:r>
          </a:p>
          <a:p>
            <a:r>
              <a:rPr lang="nl-NL" sz="2400" dirty="0">
                <a:hlinkClick r:id="rId3"/>
              </a:rPr>
              <a:t>https://www.bhic.nl/integrated?mivast=235&amp;mizig=210&amp;miadt=235&amp;miview=inv2&amp;milang=nl&amp;mizk_alle=leenboek%20hertog&amp;micode=1107#inv3t2</a:t>
            </a:r>
            <a:r>
              <a:rPr lang="nl-NL" sz="2400" dirty="0"/>
              <a:t> (microfiches deels digitaal beschikbaar)</a:t>
            </a:r>
          </a:p>
          <a:p>
            <a:r>
              <a:rPr lang="nl-NL" sz="2400" dirty="0">
                <a:hlinkClick r:id="rId4"/>
              </a:rPr>
              <a:t>https://www.bhic.nl/onderzoeken/hulp-bij-onderzoek/leenregisters</a:t>
            </a:r>
            <a:r>
              <a:rPr lang="nl-NL" sz="2400" dirty="0"/>
              <a:t> </a:t>
            </a:r>
            <a:br>
              <a:rPr lang="nl-NL" sz="2400" dirty="0"/>
            </a:br>
            <a:r>
              <a:rPr lang="nl-NL" sz="2400" dirty="0"/>
              <a:t>(Info over leenregisters in ARA Brussel en BHIC)</a:t>
            </a:r>
          </a:p>
          <a:p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09C068C-3944-4A97-B393-268F15FB6C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4027270" cy="183134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DDF3B425-4D0F-4AEC-86A8-9CECEFE01D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119" y="900113"/>
            <a:ext cx="9210675" cy="1428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31AAA458-7797-47BD-963D-0F10663458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23C6E6A5-B886-4C4B-91F1-4EA3EB762354}"/>
              </a:ext>
            </a:extLst>
          </p:cNvPr>
          <p:cNvSpPr txBox="1"/>
          <p:nvPr/>
        </p:nvSpPr>
        <p:spPr>
          <a:xfrm>
            <a:off x="160119" y="6662142"/>
            <a:ext cx="53062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Voogdij- en boedelrekeningen – 27 maart 2024 – Luud de Brouwer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BFC936EB-C39A-40A3-ACCA-FE48EBE15F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385237BB-D57E-492D-BD16-5B6142C0D511}"/>
              </a:ext>
            </a:extLst>
          </p:cNvPr>
          <p:cNvSpPr txBox="1"/>
          <p:nvPr/>
        </p:nvSpPr>
        <p:spPr>
          <a:xfrm>
            <a:off x="160119" y="6662142"/>
            <a:ext cx="647484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Ontstaan van Udenhout – methode van onderzoek – 27 maart 2024 – Luud de Brouwer</a:t>
            </a:r>
          </a:p>
        </p:txBody>
      </p:sp>
    </p:spTree>
    <p:extLst>
      <p:ext uri="{BB962C8B-B14F-4D97-AF65-F5344CB8AC3E}">
        <p14:creationId xmlns:p14="http://schemas.microsoft.com/office/powerpoint/2010/main" val="3562124180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619685E5-D409-478B-9B29-C59203428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4" y="97474"/>
            <a:ext cx="9151719" cy="874076"/>
          </a:xfrm>
        </p:spPr>
        <p:txBody>
          <a:bodyPr/>
          <a:lstStyle/>
          <a:p>
            <a:r>
              <a:rPr lang="nl-NL" dirty="0"/>
              <a:t>Oorkondenboek</a:t>
            </a:r>
          </a:p>
        </p:txBody>
      </p:sp>
      <p:sp>
        <p:nvSpPr>
          <p:cNvPr id="9" name="Tijdelijke aanduiding voor tekst 2">
            <a:extLst>
              <a:ext uri="{FF2B5EF4-FFF2-40B4-BE49-F238E27FC236}">
                <a16:creationId xmlns:a16="http://schemas.microsoft.com/office/drawing/2014/main" id="{B7189224-D4EA-46D6-AD56-77F803767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9074" y="1266825"/>
            <a:ext cx="9953626" cy="4491038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Oude charters / oorkonden van voor 1312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14 december 1299 – </a:t>
            </a:r>
            <a:r>
              <a:rPr lang="nl-NL" dirty="0" err="1"/>
              <a:t>Giersbergs</a:t>
            </a:r>
            <a:r>
              <a:rPr lang="nl-NL" dirty="0"/>
              <a:t> broek</a:t>
            </a:r>
          </a:p>
          <a:p>
            <a:pPr marL="0" indent="0">
              <a:buNone/>
            </a:pPr>
            <a:r>
              <a:rPr lang="nl-NL" dirty="0"/>
              <a:t>1306 – </a:t>
            </a:r>
            <a:r>
              <a:rPr lang="nl-NL" dirty="0" err="1"/>
              <a:t>Henric</a:t>
            </a:r>
            <a:r>
              <a:rPr lang="nl-NL" dirty="0"/>
              <a:t> </a:t>
            </a:r>
            <a:r>
              <a:rPr lang="nl-NL" dirty="0" err="1"/>
              <a:t>Toyte</a:t>
            </a:r>
            <a:r>
              <a:rPr lang="nl-NL" dirty="0"/>
              <a:t> van Berckel (</a:t>
            </a:r>
            <a:r>
              <a:rPr lang="nl-NL" dirty="0" err="1"/>
              <a:t>Asschot</a:t>
            </a:r>
            <a:r>
              <a:rPr lang="nl-NL" dirty="0"/>
              <a:t>)</a:t>
            </a:r>
          </a:p>
          <a:p>
            <a:pPr marL="0" indent="0">
              <a:buNone/>
            </a:pPr>
            <a:r>
              <a:rPr lang="nl-NL" dirty="0"/>
              <a:t>1306 – Diederik vanden </a:t>
            </a:r>
            <a:r>
              <a:rPr lang="nl-NL" dirty="0" err="1"/>
              <a:t>Venne</a:t>
            </a:r>
            <a:r>
              <a:rPr lang="nl-NL" dirty="0"/>
              <a:t> uit Berkel (Kuil)</a:t>
            </a:r>
          </a:p>
          <a:p>
            <a:pPr marL="0" indent="0">
              <a:buNone/>
            </a:pPr>
            <a:r>
              <a:rPr lang="nl-NL" dirty="0"/>
              <a:t>14 oktober 1312 – hoeve THG op </a:t>
            </a:r>
            <a:r>
              <a:rPr lang="nl-NL" dirty="0" err="1"/>
              <a:t>Hooghout</a:t>
            </a:r>
            <a:endParaRPr lang="nl-NL" dirty="0"/>
          </a:p>
          <a:p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09C068C-3944-4A97-B393-268F15FB6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4027270" cy="183134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DDF3B425-4D0F-4AEC-86A8-9CECEFE01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19" y="900113"/>
            <a:ext cx="9210675" cy="1428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31AAA458-7797-47BD-963D-0F10663458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23C6E6A5-B886-4C4B-91F1-4EA3EB762354}"/>
              </a:ext>
            </a:extLst>
          </p:cNvPr>
          <p:cNvSpPr txBox="1"/>
          <p:nvPr/>
        </p:nvSpPr>
        <p:spPr>
          <a:xfrm>
            <a:off x="160119" y="6662142"/>
            <a:ext cx="53062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Voogdij- en boedelrekeningen – 27 maart 2024 – Luud de Brouwer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BFC936EB-C39A-40A3-ACCA-FE48EBE15F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385237BB-D57E-492D-BD16-5B6142C0D511}"/>
              </a:ext>
            </a:extLst>
          </p:cNvPr>
          <p:cNvSpPr txBox="1"/>
          <p:nvPr/>
        </p:nvSpPr>
        <p:spPr>
          <a:xfrm>
            <a:off x="160119" y="6662142"/>
            <a:ext cx="647484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Ontstaan van Udenhout – methode van onderzoek – 27 maart 2024 – Luud de Brouwer</a:t>
            </a:r>
          </a:p>
        </p:txBody>
      </p:sp>
    </p:spTree>
    <p:extLst>
      <p:ext uri="{BB962C8B-B14F-4D97-AF65-F5344CB8AC3E}">
        <p14:creationId xmlns:p14="http://schemas.microsoft.com/office/powerpoint/2010/main" val="1844774819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619685E5-D409-478B-9B29-C59203428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4" y="97474"/>
            <a:ext cx="9151719" cy="874076"/>
          </a:xfrm>
        </p:spPr>
        <p:txBody>
          <a:bodyPr/>
          <a:lstStyle/>
          <a:p>
            <a:r>
              <a:rPr lang="nl-NL" dirty="0"/>
              <a:t>Titel</a:t>
            </a:r>
          </a:p>
        </p:txBody>
      </p:sp>
      <p:sp>
        <p:nvSpPr>
          <p:cNvPr id="9" name="Tijdelijke aanduiding voor tekst 2">
            <a:extLst>
              <a:ext uri="{FF2B5EF4-FFF2-40B4-BE49-F238E27FC236}">
                <a16:creationId xmlns:a16="http://schemas.microsoft.com/office/drawing/2014/main" id="{B7189224-D4EA-46D6-AD56-77F803767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9074" y="1266825"/>
            <a:ext cx="9953626" cy="4491038"/>
          </a:xfrm>
        </p:spPr>
        <p:txBody>
          <a:bodyPr/>
          <a:lstStyle/>
          <a:p>
            <a:pPr lvl="1"/>
            <a:r>
              <a:rPr lang="nl-NL" dirty="0"/>
              <a:t>Tekst</a:t>
            </a:r>
          </a:p>
          <a:p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09C068C-3944-4A97-B393-268F15FB6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4027270" cy="183134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DDF3B425-4D0F-4AEC-86A8-9CECEFE01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19" y="900113"/>
            <a:ext cx="9210675" cy="1428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31AAA458-7797-47BD-963D-0F10663458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23C6E6A5-B886-4C4B-91F1-4EA3EB762354}"/>
              </a:ext>
            </a:extLst>
          </p:cNvPr>
          <p:cNvSpPr txBox="1"/>
          <p:nvPr/>
        </p:nvSpPr>
        <p:spPr>
          <a:xfrm>
            <a:off x="160119" y="6662142"/>
            <a:ext cx="53062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Voogdij- en boedelrekeningen – 27 maart 2024 – Luud de Brouwer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BFC936EB-C39A-40A3-ACCA-FE48EBE15F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385237BB-D57E-492D-BD16-5B6142C0D511}"/>
              </a:ext>
            </a:extLst>
          </p:cNvPr>
          <p:cNvSpPr txBox="1"/>
          <p:nvPr/>
        </p:nvSpPr>
        <p:spPr>
          <a:xfrm>
            <a:off x="160119" y="6662142"/>
            <a:ext cx="647484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Ontstaan van Udenhout – methode van onderzoek – 27 maart 2024 – Luud de Brouwer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05EDCA02-D3A3-4F80-B1B2-E33306616C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0585395" cy="688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671937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DD873AF2-4F6D-4098-BBEA-546EE2F36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982293">
            <a:off x="674330" y="3525513"/>
            <a:ext cx="1885950" cy="288607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4C07F9B-EB9F-44AE-8531-1F660EE0B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25979">
            <a:off x="3783247" y="3323738"/>
            <a:ext cx="2409825" cy="345757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2E0D5117-F690-44E4-A248-3453D760B2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55096">
            <a:off x="8248960" y="1865612"/>
            <a:ext cx="1376110" cy="265456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E95CCB63-CEB6-48CB-929B-4B83671438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6601" y="1390261"/>
            <a:ext cx="2163256" cy="242958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E061D29A-3CDD-4961-842D-B9E8E903EE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330867">
            <a:off x="9984881" y="2934392"/>
            <a:ext cx="1635094" cy="3153915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631BF096-4A1F-439E-971C-2928A95BDC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38907">
            <a:off x="2736527" y="1569885"/>
            <a:ext cx="1175730" cy="306201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953D75DB-42C9-45A7-A5C1-3B6058AA9F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12663" y="4203441"/>
            <a:ext cx="1572259" cy="2654559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7B7490E8-D007-40FB-B431-E6C2EB15F62D}"/>
              </a:ext>
            </a:extLst>
          </p:cNvPr>
          <p:cNvSpPr txBox="1">
            <a:spLocks/>
          </p:cNvSpPr>
          <p:nvPr/>
        </p:nvSpPr>
        <p:spPr>
          <a:xfrm>
            <a:off x="219074" y="97474"/>
            <a:ext cx="9151719" cy="874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Vragen? 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E9B325AE-6F32-4725-9AEF-7FF1FA2DE5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4027270" cy="1831348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4AC92457-573D-4533-8ADD-51A32756D9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119" y="900113"/>
            <a:ext cx="9210675" cy="142875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088C94A2-136C-422D-B5DC-B7B32DE2B2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0BE19AC4-77DB-41ED-BACB-B16EFAF3FC15}"/>
              </a:ext>
            </a:extLst>
          </p:cNvPr>
          <p:cNvSpPr txBox="1"/>
          <p:nvPr/>
        </p:nvSpPr>
        <p:spPr>
          <a:xfrm>
            <a:off x="160119" y="6662142"/>
            <a:ext cx="647484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Ontstaan van Udenhout – methode van onderzoek – 27 maart 2024 – Luud de Brouwer</a:t>
            </a:r>
          </a:p>
        </p:txBody>
      </p:sp>
    </p:spTree>
    <p:extLst>
      <p:ext uri="{BB962C8B-B14F-4D97-AF65-F5344CB8AC3E}">
        <p14:creationId xmlns:p14="http://schemas.microsoft.com/office/powerpoint/2010/main" val="51843345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8364" y="0"/>
            <a:ext cx="10515600" cy="1091168"/>
          </a:xfrm>
        </p:spPr>
        <p:txBody>
          <a:bodyPr/>
          <a:lstStyle/>
          <a:p>
            <a:r>
              <a:rPr lang="nl-NL" dirty="0"/>
              <a:t>Vorming van Udenhout &amp; Biezenmortel</a:t>
            </a:r>
          </a:p>
        </p:txBody>
      </p:sp>
      <p:pic>
        <p:nvPicPr>
          <p:cNvPr id="4" name="Tijdelijke aanduiding voor inhoud 10">
            <a:hlinkClick r:id="rId2"/>
            <a:extLst>
              <a:ext uri="{FF2B5EF4-FFF2-40B4-BE49-F238E27FC236}">
                <a16:creationId xmlns:a16="http://schemas.microsoft.com/office/drawing/2014/main" id="{27922450-D245-43B8-B231-08C8D6E3F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6720" y="1191644"/>
            <a:ext cx="7662397" cy="435133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A957A4AA-4AF3-48AC-9740-1EB894DFD190}"/>
              </a:ext>
            </a:extLst>
          </p:cNvPr>
          <p:cNvSpPr txBox="1"/>
          <p:nvPr/>
        </p:nvSpPr>
        <p:spPr>
          <a:xfrm>
            <a:off x="2397968" y="5572727"/>
            <a:ext cx="55469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hlinkClick r:id="rId4"/>
              </a:rPr>
              <a:t>https://www.youtube.com/watch?v=I5fqR87AA-Q&amp;t=63s</a:t>
            </a:r>
            <a:endParaRPr lang="nl-NL" dirty="0"/>
          </a:p>
          <a:p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96C1AFD-E921-41C6-B5FE-828F26A49D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4027270" cy="183134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A8F06E20-C964-4ABC-8C0C-207D6255CB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119" y="900113"/>
            <a:ext cx="9210675" cy="14287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ACB71B4E-03D4-49D2-94F6-BA45662F25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4B7AD97C-35E6-46EA-AB57-8A70BB1F9561}"/>
              </a:ext>
            </a:extLst>
          </p:cNvPr>
          <p:cNvSpPr txBox="1"/>
          <p:nvPr/>
        </p:nvSpPr>
        <p:spPr>
          <a:xfrm>
            <a:off x="160119" y="6662142"/>
            <a:ext cx="647484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Ontstaan van Udenhout – methode van onderzoek – 27 maart 2024 – Luud de Brouwer</a:t>
            </a:r>
          </a:p>
        </p:txBody>
      </p:sp>
    </p:spTree>
    <p:extLst>
      <p:ext uri="{BB962C8B-B14F-4D97-AF65-F5344CB8AC3E}">
        <p14:creationId xmlns:p14="http://schemas.microsoft.com/office/powerpoint/2010/main" val="237693137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619685E5-D409-478B-9B29-C59203428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4" y="97474"/>
            <a:ext cx="9151719" cy="874076"/>
          </a:xfrm>
        </p:spPr>
        <p:txBody>
          <a:bodyPr/>
          <a:lstStyle/>
          <a:p>
            <a:r>
              <a:rPr lang="nl-NL" dirty="0"/>
              <a:t>Voorgeschiedenis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09C068C-3944-4A97-B393-268F15FB6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4027270" cy="183134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DDF3B425-4D0F-4AEC-86A8-9CECEFE01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19" y="900113"/>
            <a:ext cx="9210675" cy="1428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31AAA458-7797-47BD-963D-0F10663458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23C6E6A5-B886-4C4B-91F1-4EA3EB762354}"/>
              </a:ext>
            </a:extLst>
          </p:cNvPr>
          <p:cNvSpPr txBox="1"/>
          <p:nvPr/>
        </p:nvSpPr>
        <p:spPr>
          <a:xfrm>
            <a:off x="160119" y="6662142"/>
            <a:ext cx="53062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Voogdij- en boedelrekeningen – 27 maart 2024 – Luud de Brouwer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BFC936EB-C39A-40A3-ACCA-FE48EBE15F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385237BB-D57E-492D-BD16-5B6142C0D511}"/>
              </a:ext>
            </a:extLst>
          </p:cNvPr>
          <p:cNvSpPr txBox="1"/>
          <p:nvPr/>
        </p:nvSpPr>
        <p:spPr>
          <a:xfrm>
            <a:off x="160119" y="6662142"/>
            <a:ext cx="647484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Ontstaan van Udenhout – methode van onderzoek – 27 maart 2024 – Luud de Brouwer</a:t>
            </a:r>
          </a:p>
        </p:txBody>
      </p:sp>
      <p:sp>
        <p:nvSpPr>
          <p:cNvPr id="16" name="Tijdelijke aanduiding voor tekst 2">
            <a:extLst>
              <a:ext uri="{FF2B5EF4-FFF2-40B4-BE49-F238E27FC236}">
                <a16:creationId xmlns:a16="http://schemas.microsoft.com/office/drawing/2014/main" id="{59A5ED78-C53E-4694-83E8-2B100499733A}"/>
              </a:ext>
            </a:extLst>
          </p:cNvPr>
          <p:cNvSpPr txBox="1">
            <a:spLocks/>
          </p:cNvSpPr>
          <p:nvPr/>
        </p:nvSpPr>
        <p:spPr>
          <a:xfrm>
            <a:off x="219074" y="108090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1212 marktrechten voor Oisterwijk</a:t>
            </a:r>
          </a:p>
          <a:p>
            <a:r>
              <a:rPr lang="nl-NL" dirty="0"/>
              <a:t>1230 vrijheidsrechten </a:t>
            </a:r>
          </a:p>
          <a:p>
            <a:pPr lvl="1"/>
            <a:endParaRPr lang="nl-NL" dirty="0"/>
          </a:p>
          <a:p>
            <a:endParaRPr lang="nl-NL" dirty="0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5AF5D78E-BCE9-4644-96EE-B4CC61894A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5311" y="2159496"/>
            <a:ext cx="6062137" cy="443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23626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619685E5-D409-478B-9B29-C59203428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4" y="97474"/>
            <a:ext cx="9151719" cy="874076"/>
          </a:xfrm>
        </p:spPr>
        <p:txBody>
          <a:bodyPr/>
          <a:lstStyle/>
          <a:p>
            <a:r>
              <a:rPr lang="nl-NL" dirty="0"/>
              <a:t>Vrijheid Oisterwijk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09C068C-3944-4A97-B393-268F15FB6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4027270" cy="183134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DDF3B425-4D0F-4AEC-86A8-9CECEFE01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19" y="900113"/>
            <a:ext cx="9210675" cy="1428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31AAA458-7797-47BD-963D-0F10663458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23C6E6A5-B886-4C4B-91F1-4EA3EB762354}"/>
              </a:ext>
            </a:extLst>
          </p:cNvPr>
          <p:cNvSpPr txBox="1"/>
          <p:nvPr/>
        </p:nvSpPr>
        <p:spPr>
          <a:xfrm>
            <a:off x="160119" y="6662142"/>
            <a:ext cx="53062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Voogdij- en boedelrekeningen – 27 maart 2024 – Luud de Brouwer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BFC936EB-C39A-40A3-ACCA-FE48EBE15F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385237BB-D57E-492D-BD16-5B6142C0D511}"/>
              </a:ext>
            </a:extLst>
          </p:cNvPr>
          <p:cNvSpPr txBox="1"/>
          <p:nvPr/>
        </p:nvSpPr>
        <p:spPr>
          <a:xfrm>
            <a:off x="160119" y="6662142"/>
            <a:ext cx="647484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Ontstaan van Udenhout – methode van onderzoek – 27 maart 2024 – Luud de Brouwer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3BBEC8D1-CDDB-45BB-ACB0-0ECCFC8621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7631" y="-11614"/>
            <a:ext cx="5427457" cy="669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80901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619685E5-D409-478B-9B29-C59203428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4" y="97474"/>
            <a:ext cx="9151719" cy="874076"/>
          </a:xfrm>
        </p:spPr>
        <p:txBody>
          <a:bodyPr/>
          <a:lstStyle/>
          <a:p>
            <a:r>
              <a:rPr lang="nl-NL" dirty="0"/>
              <a:t>1232 Abdij van Tongerlo</a:t>
            </a:r>
          </a:p>
        </p:txBody>
      </p:sp>
      <p:sp>
        <p:nvSpPr>
          <p:cNvPr id="9" name="Tijdelijke aanduiding voor tekst 2">
            <a:extLst>
              <a:ext uri="{FF2B5EF4-FFF2-40B4-BE49-F238E27FC236}">
                <a16:creationId xmlns:a16="http://schemas.microsoft.com/office/drawing/2014/main" id="{B7189224-D4EA-46D6-AD56-77F803767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9074" y="1266825"/>
            <a:ext cx="9953626" cy="4491038"/>
          </a:xfrm>
        </p:spPr>
        <p:txBody>
          <a:bodyPr/>
          <a:lstStyle/>
          <a:p>
            <a:pPr marL="0" indent="0">
              <a:buNone/>
            </a:pPr>
            <a:endParaRPr lang="nl-NL" sz="2400" dirty="0"/>
          </a:p>
          <a:p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09C068C-3944-4A97-B393-268F15FB6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4027270" cy="183134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DDF3B425-4D0F-4AEC-86A8-9CECEFE01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19" y="900113"/>
            <a:ext cx="9210675" cy="1428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31AAA458-7797-47BD-963D-0F10663458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23C6E6A5-B886-4C4B-91F1-4EA3EB762354}"/>
              </a:ext>
            </a:extLst>
          </p:cNvPr>
          <p:cNvSpPr txBox="1"/>
          <p:nvPr/>
        </p:nvSpPr>
        <p:spPr>
          <a:xfrm>
            <a:off x="160119" y="6662142"/>
            <a:ext cx="53062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Voogdij- en boedelrekeningen – 27 maart 2024 – Luud de Brouwer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BFC936EB-C39A-40A3-ACCA-FE48EBE15F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385237BB-D57E-492D-BD16-5B6142C0D511}"/>
              </a:ext>
            </a:extLst>
          </p:cNvPr>
          <p:cNvSpPr txBox="1"/>
          <p:nvPr/>
        </p:nvSpPr>
        <p:spPr>
          <a:xfrm>
            <a:off x="160119" y="6662142"/>
            <a:ext cx="647484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Ontstaan van Udenhout – methode van onderzoek – 27 maart 2024 – Luud de Brouwer</a:t>
            </a:r>
          </a:p>
        </p:txBody>
      </p:sp>
      <p:pic>
        <p:nvPicPr>
          <p:cNvPr id="16" name="Shape 97">
            <a:extLst>
              <a:ext uri="{FF2B5EF4-FFF2-40B4-BE49-F238E27FC236}">
                <a16:creationId xmlns:a16="http://schemas.microsoft.com/office/drawing/2014/main" id="{76D1F619-404E-4AFD-AB92-A4B3A6C8908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9075" y="1100137"/>
            <a:ext cx="9953626" cy="52877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451634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619685E5-D409-478B-9B29-C59203428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4" y="97474"/>
            <a:ext cx="9151719" cy="874076"/>
          </a:xfrm>
        </p:spPr>
        <p:txBody>
          <a:bodyPr/>
          <a:lstStyle/>
          <a:p>
            <a:r>
              <a:rPr lang="nl-NL" dirty="0"/>
              <a:t>1269 Heerlijkheid Loon op Zand</a:t>
            </a:r>
          </a:p>
        </p:txBody>
      </p:sp>
      <p:sp>
        <p:nvSpPr>
          <p:cNvPr id="9" name="Tijdelijke aanduiding voor tekst 2">
            <a:extLst>
              <a:ext uri="{FF2B5EF4-FFF2-40B4-BE49-F238E27FC236}">
                <a16:creationId xmlns:a16="http://schemas.microsoft.com/office/drawing/2014/main" id="{B7189224-D4EA-46D6-AD56-77F803767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9074" y="1266825"/>
            <a:ext cx="9953626" cy="4491038"/>
          </a:xfrm>
        </p:spPr>
        <p:txBody>
          <a:bodyPr/>
          <a:lstStyle/>
          <a:p>
            <a:pPr marL="0" indent="0">
              <a:buNone/>
            </a:pPr>
            <a:endParaRPr lang="nl-NL" sz="2400" dirty="0"/>
          </a:p>
          <a:p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09C068C-3944-4A97-B393-268F15FB6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4027270" cy="183134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DDF3B425-4D0F-4AEC-86A8-9CECEFE01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19" y="900113"/>
            <a:ext cx="9210675" cy="1428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31AAA458-7797-47BD-963D-0F10663458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23C6E6A5-B886-4C4B-91F1-4EA3EB762354}"/>
              </a:ext>
            </a:extLst>
          </p:cNvPr>
          <p:cNvSpPr txBox="1"/>
          <p:nvPr/>
        </p:nvSpPr>
        <p:spPr>
          <a:xfrm>
            <a:off x="160119" y="6662142"/>
            <a:ext cx="53062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Voogdij- en boedelrekeningen – 27 maart 2024 – Luud de Brouwer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BFC936EB-C39A-40A3-ACCA-FE48EBE15F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385237BB-D57E-492D-BD16-5B6142C0D511}"/>
              </a:ext>
            </a:extLst>
          </p:cNvPr>
          <p:cNvSpPr txBox="1"/>
          <p:nvPr/>
        </p:nvSpPr>
        <p:spPr>
          <a:xfrm>
            <a:off x="160119" y="6662142"/>
            <a:ext cx="647484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Ontstaan van Udenhout – methode van onderzoek – 27 maart 2024 – Luud de Brouwer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7FA3F0F6-EBC5-4B50-9F70-CC913499ED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074" y="1080900"/>
            <a:ext cx="4337756" cy="5543329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D0D45392-A618-4ADD-9FD7-AB1C04FD692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96" r="10968"/>
          <a:stretch/>
        </p:blipFill>
        <p:spPr>
          <a:xfrm>
            <a:off x="5220858" y="1121263"/>
            <a:ext cx="3112405" cy="2292965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CA568D33-AA61-4FA3-A788-14C0BC3DF9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0857" y="3510480"/>
            <a:ext cx="3113749" cy="311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0940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619685E5-D409-478B-9B29-C59203428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4" y="97474"/>
            <a:ext cx="9151719" cy="874076"/>
          </a:xfrm>
        </p:spPr>
        <p:txBody>
          <a:bodyPr/>
          <a:lstStyle/>
          <a:p>
            <a:r>
              <a:rPr lang="nl-NL" dirty="0" err="1"/>
              <a:t>Einzelhöfen</a:t>
            </a:r>
            <a:r>
              <a:rPr lang="nl-NL" dirty="0"/>
              <a:t> in Udenhout</a:t>
            </a:r>
          </a:p>
        </p:txBody>
      </p:sp>
      <p:sp>
        <p:nvSpPr>
          <p:cNvPr id="9" name="Tijdelijke aanduiding voor tekst 2">
            <a:extLst>
              <a:ext uri="{FF2B5EF4-FFF2-40B4-BE49-F238E27FC236}">
                <a16:creationId xmlns:a16="http://schemas.microsoft.com/office/drawing/2014/main" id="{B7189224-D4EA-46D6-AD56-77F803767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9074" y="1266825"/>
            <a:ext cx="9953626" cy="4491038"/>
          </a:xfrm>
        </p:spPr>
        <p:txBody>
          <a:bodyPr/>
          <a:lstStyle/>
          <a:p>
            <a:pPr marL="0" indent="0">
              <a:buNone/>
            </a:pPr>
            <a:endParaRPr lang="nl-NL" sz="2400" dirty="0"/>
          </a:p>
          <a:p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09C068C-3944-4A97-B393-268F15FB6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4027270" cy="183134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DDF3B425-4D0F-4AEC-86A8-9CECEFE01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19" y="900113"/>
            <a:ext cx="9210675" cy="1428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31AAA458-7797-47BD-963D-0F10663458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23C6E6A5-B886-4C4B-91F1-4EA3EB762354}"/>
              </a:ext>
            </a:extLst>
          </p:cNvPr>
          <p:cNvSpPr txBox="1"/>
          <p:nvPr/>
        </p:nvSpPr>
        <p:spPr>
          <a:xfrm>
            <a:off x="160119" y="6662142"/>
            <a:ext cx="53062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Voogdij- en boedelrekeningen – 27 maart 2024 – Luud de Brouwer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BFC936EB-C39A-40A3-ACCA-FE48EBE15F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385237BB-D57E-492D-BD16-5B6142C0D511}"/>
              </a:ext>
            </a:extLst>
          </p:cNvPr>
          <p:cNvSpPr txBox="1"/>
          <p:nvPr/>
        </p:nvSpPr>
        <p:spPr>
          <a:xfrm>
            <a:off x="160119" y="6662142"/>
            <a:ext cx="647484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Ontstaan van Udenhout – methode van onderzoek – 27 maart 2024 – Luud de Brouwer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F7A71E63-250E-46C7-A839-4A83DEC009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2881" y="3813271"/>
            <a:ext cx="2468572" cy="255927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DB98669C-E324-4E8A-B647-15159C846F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2883" y="1392205"/>
            <a:ext cx="2468571" cy="2072104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EB3E5E7F-8C2F-49CC-B77A-186566293A8D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219074" y="1380916"/>
            <a:ext cx="7777703" cy="499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03761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619685E5-D409-478B-9B29-C59203428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4" y="97474"/>
            <a:ext cx="9151719" cy="874076"/>
          </a:xfrm>
        </p:spPr>
        <p:txBody>
          <a:bodyPr/>
          <a:lstStyle/>
          <a:p>
            <a:r>
              <a:rPr lang="nl-NL" dirty="0"/>
              <a:t>Vrienden van de hertog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09C068C-3944-4A97-B393-268F15FB6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4027270" cy="183134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DDF3B425-4D0F-4AEC-86A8-9CECEFE01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19" y="900113"/>
            <a:ext cx="9210675" cy="1428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31AAA458-7797-47BD-963D-0F10663458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23C6E6A5-B886-4C4B-91F1-4EA3EB762354}"/>
              </a:ext>
            </a:extLst>
          </p:cNvPr>
          <p:cNvSpPr txBox="1"/>
          <p:nvPr/>
        </p:nvSpPr>
        <p:spPr>
          <a:xfrm>
            <a:off x="160119" y="6662142"/>
            <a:ext cx="53062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Voogdij- en boedelrekeningen – 27 maart 2024 – Luud de Brouwer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BFC936EB-C39A-40A3-ACCA-FE48EBE15F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385237BB-D57E-492D-BD16-5B6142C0D511}"/>
              </a:ext>
            </a:extLst>
          </p:cNvPr>
          <p:cNvSpPr txBox="1"/>
          <p:nvPr/>
        </p:nvSpPr>
        <p:spPr>
          <a:xfrm>
            <a:off x="160119" y="6662142"/>
            <a:ext cx="647484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Ontstaan van Udenhout – methode van onderzoek – 27 maart 2024 – Luud de Brouwer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2E250E5F-F293-40D2-8881-9599C35B73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699" y="1426475"/>
            <a:ext cx="3045950" cy="4462847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332F6A19-4A9A-4316-8B9A-1AD20FA9D4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3923" y="1426475"/>
            <a:ext cx="2752436" cy="4516209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0FEE9CCE-4AFB-4E47-BAA3-B8A32035AF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0633" y="1426476"/>
            <a:ext cx="3609622" cy="453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88683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BD5BC4364EDE34D88D0B09F6F61BA0E" ma:contentTypeVersion="11" ma:contentTypeDescription="Een nieuw document maken." ma:contentTypeScope="" ma:versionID="c0840d2c9b12a9de7cd5f41bc6bb51ff">
  <xsd:schema xmlns:xsd="http://www.w3.org/2001/XMLSchema" xmlns:xs="http://www.w3.org/2001/XMLSchema" xmlns:p="http://schemas.microsoft.com/office/2006/metadata/properties" xmlns:ns2="5e5bb039-7177-445b-90cb-2275edadcd1c" xmlns:ns3="525c18c0-f4e7-4c13-8f8a-ebc1204b3c24" targetNamespace="http://schemas.microsoft.com/office/2006/metadata/properties" ma:root="true" ma:fieldsID="d4b1a9b269a502bc9be42267488c21bb" ns2:_="" ns3:_="">
    <xsd:import namespace="5e5bb039-7177-445b-90cb-2275edadcd1c"/>
    <xsd:import namespace="525c18c0-f4e7-4c13-8f8a-ebc1204b3c2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5bb039-7177-445b-90cb-2275edadcd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Afbeeldingtags" ma:readOnly="false" ma:fieldId="{5cf76f15-5ced-4ddc-b409-7134ff3c332f}" ma:taxonomyMulti="true" ma:sspId="452472e4-6015-444a-ad6d-404d0ae9d6b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5c18c0-f4e7-4c13-8f8a-ebc1204b3c24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8d28cfea-d6d1-4961-9245-8c4a15af6e87}" ma:internalName="TaxCatchAll" ma:showField="CatchAllData" ma:web="525c18c0-f4e7-4c13-8f8a-ebc1204b3c2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25c18c0-f4e7-4c13-8f8a-ebc1204b3c24" xsi:nil="true"/>
    <lcf76f155ced4ddcb4097134ff3c332f xmlns="5e5bb039-7177-445b-90cb-2275edadcd1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DF1B1DF-BD75-40CB-9434-549E4D6196A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3BB54FA-6CF0-4194-ADFE-0ED62AD2EE53}"/>
</file>

<file path=customXml/itemProps3.xml><?xml version="1.0" encoding="utf-8"?>
<ds:datastoreItem xmlns:ds="http://schemas.openxmlformats.org/officeDocument/2006/customXml" ds:itemID="{18DFABCD-6A76-49BC-9AF2-01D1763A7A37}">
  <ds:schemaRefs>
    <ds:schemaRef ds:uri="http://purl.org/dc/elements/1.1/"/>
    <ds:schemaRef ds:uri="http://schemas.microsoft.com/office/2006/metadata/properties"/>
    <ds:schemaRef ds:uri="d7eee5da-fc0f-4ff8-a322-39caa82c5320"/>
    <ds:schemaRef ds:uri="4cd63ec8-3204-4e55-8d9e-9e9e659cba34"/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6428</TotalTime>
  <Words>2262</Words>
  <Application>Microsoft Office PowerPoint</Application>
  <PresentationFormat>Breedbeeld</PresentationFormat>
  <Paragraphs>229</Paragraphs>
  <Slides>34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Office Theme</vt:lpstr>
      <vt:lpstr>Het ontstaan van Udenhout Methode van onderzoek</vt:lpstr>
      <vt:lpstr>PowerPoint-presentatie</vt:lpstr>
      <vt:lpstr>Voorgeschiedenis</vt:lpstr>
      <vt:lpstr>Voorgeschiedenis</vt:lpstr>
      <vt:lpstr>Vrijheid Oisterwijk</vt:lpstr>
      <vt:lpstr>1232 Abdij van Tongerlo</vt:lpstr>
      <vt:lpstr>1269 Heerlijkheid Loon op Zand</vt:lpstr>
      <vt:lpstr>Einzelhöfen in Udenhout</vt:lpstr>
      <vt:lpstr>Vrienden van de hertog</vt:lpstr>
      <vt:lpstr>Pachters her en der vandaan</vt:lpstr>
      <vt:lpstr>Bronnen</vt:lpstr>
      <vt:lpstr>Nog meer bronnen</vt:lpstr>
      <vt:lpstr>Beginnen bij het begin </vt:lpstr>
      <vt:lpstr>Kadasterkaart 1832 (1828)</vt:lpstr>
      <vt:lpstr>Regesten</vt:lpstr>
      <vt:lpstr>Verwerken</vt:lpstr>
      <vt:lpstr>Regesten</vt:lpstr>
      <vt:lpstr>Verwerken</vt:lpstr>
      <vt:lpstr>Belendingen (buren)</vt:lpstr>
      <vt:lpstr>Verwerken gegevens</vt:lpstr>
      <vt:lpstr>Verwerken gegevens</vt:lpstr>
      <vt:lpstr>Vastleggen gegevens </vt:lpstr>
      <vt:lpstr>Aandacht voor </vt:lpstr>
      <vt:lpstr>Cijnsboek abdij van Tongerlo 1430</vt:lpstr>
      <vt:lpstr>Cijnsregisters hertog </vt:lpstr>
      <vt:lpstr>Transcriptie cijnsregister 1340 </vt:lpstr>
      <vt:lpstr>Leenboeken</vt:lpstr>
      <vt:lpstr>Leenboeken</vt:lpstr>
      <vt:lpstr>Leenboeken</vt:lpstr>
      <vt:lpstr>Leenboeken hertog van Brabant</vt:lpstr>
      <vt:lpstr>Oorkondenboek</vt:lpstr>
      <vt:lpstr>Titel</vt:lpstr>
      <vt:lpstr>PowerPoint-presentatie</vt:lpstr>
      <vt:lpstr>Vorming van Udenhout &amp; Biezenmortel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Tiessen</dc:creator>
  <cp:lastModifiedBy>Luud de Brouwer</cp:lastModifiedBy>
  <cp:revision>53</cp:revision>
  <dcterms:created xsi:type="dcterms:W3CDTF">2017-06-09T07:57:28Z</dcterms:created>
  <dcterms:modified xsi:type="dcterms:W3CDTF">2024-03-26T23:31:41Z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0x010100FBD5BC4364EDE34D88D0B09F6F61BA0E</vt:lpwstr>
  </property>
</Properties>
</file>