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303" r:id="rId5"/>
    <p:sldId id="258" r:id="rId6"/>
    <p:sldId id="310" r:id="rId7"/>
    <p:sldId id="319" r:id="rId8"/>
    <p:sldId id="312" r:id="rId9"/>
    <p:sldId id="309" r:id="rId10"/>
    <p:sldId id="313" r:id="rId11"/>
    <p:sldId id="318" r:id="rId12"/>
    <p:sldId id="323" r:id="rId13"/>
    <p:sldId id="335" r:id="rId14"/>
    <p:sldId id="354" r:id="rId15"/>
    <p:sldId id="343" r:id="rId16"/>
    <p:sldId id="324" r:id="rId17"/>
    <p:sldId id="326" r:id="rId18"/>
    <p:sldId id="316" r:id="rId19"/>
    <p:sldId id="333" r:id="rId20"/>
    <p:sldId id="317" r:id="rId21"/>
    <p:sldId id="344" r:id="rId22"/>
    <p:sldId id="345" r:id="rId23"/>
    <p:sldId id="328" r:id="rId24"/>
    <p:sldId id="329" r:id="rId25"/>
    <p:sldId id="321" r:id="rId26"/>
    <p:sldId id="353" r:id="rId27"/>
    <p:sldId id="307" r:id="rId28"/>
    <p:sldId id="330" r:id="rId29"/>
    <p:sldId id="336" r:id="rId30"/>
    <p:sldId id="351" r:id="rId31"/>
    <p:sldId id="337" r:id="rId32"/>
    <p:sldId id="338" r:id="rId33"/>
    <p:sldId id="315" r:id="rId34"/>
    <p:sldId id="322" r:id="rId35"/>
    <p:sldId id="342" r:id="rId36"/>
    <p:sldId id="350" r:id="rId37"/>
    <p:sldId id="339" r:id="rId38"/>
    <p:sldId id="340" r:id="rId39"/>
    <p:sldId id="341" r:id="rId40"/>
    <p:sldId id="308" r:id="rId41"/>
    <p:sldId id="325" r:id="rId42"/>
    <p:sldId id="331" r:id="rId43"/>
    <p:sldId id="332" r:id="rId44"/>
    <p:sldId id="334" r:id="rId45"/>
    <p:sldId id="314" r:id="rId46"/>
    <p:sldId id="346" r:id="rId47"/>
    <p:sldId id="311" r:id="rId48"/>
    <p:sldId id="347" r:id="rId49"/>
    <p:sldId id="348" r:id="rId50"/>
    <p:sldId id="349" r:id="rId51"/>
    <p:sldId id="352" r:id="rId52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074A40-D637-4053-832D-5E2FDBCBF309}" v="58" dt="2024-03-27T07:23:20.4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2" autoAdjust="0"/>
    <p:restoredTop sz="94660"/>
  </p:normalViewPr>
  <p:slideViewPr>
    <p:cSldViewPr snapToGrid="0">
      <p:cViewPr varScale="1">
        <p:scale>
          <a:sx n="80" d="100"/>
          <a:sy n="80" d="100"/>
        </p:scale>
        <p:origin x="8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6/11/relationships/changesInfo" Target="changesInfos/changesInfo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el van de Wouw" userId="422c676f-3b6e-434f-b734-ac746218ddb5" providerId="ADAL" clId="{F2074A40-D637-4053-832D-5E2FDBCBF309}"/>
    <pc:docChg chg="undo redo custSel addSld delSld modSld sldOrd modShowInfo">
      <pc:chgData name="Marcel van de Wouw" userId="422c676f-3b6e-434f-b734-ac746218ddb5" providerId="ADAL" clId="{F2074A40-D637-4053-832D-5E2FDBCBF309}" dt="2024-03-27T07:34:30.652" v="3278" actId="20577"/>
      <pc:docMkLst>
        <pc:docMk/>
      </pc:docMkLst>
      <pc:sldChg chg="modSp mod ord modTransition">
        <pc:chgData name="Marcel van de Wouw" userId="422c676f-3b6e-434f-b734-ac746218ddb5" providerId="ADAL" clId="{F2074A40-D637-4053-832D-5E2FDBCBF309}" dt="2024-03-26T14:14:59.236" v="3236" actId="6549"/>
        <pc:sldMkLst>
          <pc:docMk/>
          <pc:sldMk cId="2125655270" sldId="258"/>
        </pc:sldMkLst>
        <pc:spChg chg="mod">
          <ac:chgData name="Marcel van de Wouw" userId="422c676f-3b6e-434f-b734-ac746218ddb5" providerId="ADAL" clId="{F2074A40-D637-4053-832D-5E2FDBCBF309}" dt="2024-03-26T14:14:59.236" v="3236" actId="6549"/>
          <ac:spMkLst>
            <pc:docMk/>
            <pc:sldMk cId="2125655270" sldId="258"/>
            <ac:spMk id="3" creationId="{00000000-0000-0000-0000-000000000000}"/>
          </ac:spMkLst>
        </pc:spChg>
      </pc:sldChg>
      <pc:sldChg chg="modSp mod modTransition">
        <pc:chgData name="Marcel van de Wouw" userId="422c676f-3b6e-434f-b734-ac746218ddb5" providerId="ADAL" clId="{F2074A40-D637-4053-832D-5E2FDBCBF309}" dt="2024-03-27T07:23:20.477" v="3253"/>
        <pc:sldMkLst>
          <pc:docMk/>
          <pc:sldMk cId="1897664707" sldId="303"/>
        </pc:sldMkLst>
        <pc:spChg chg="mod">
          <ac:chgData name="Marcel van de Wouw" userId="422c676f-3b6e-434f-b734-ac746218ddb5" providerId="ADAL" clId="{F2074A40-D637-4053-832D-5E2FDBCBF309}" dt="2024-03-26T14:14:20.505" v="3209" actId="20577"/>
          <ac:spMkLst>
            <pc:docMk/>
            <pc:sldMk cId="1897664707" sldId="303"/>
            <ac:spMk id="4" creationId="{00000000-0000-0000-0000-000000000000}"/>
          </ac:spMkLst>
        </pc:spChg>
      </pc:sldChg>
      <pc:sldChg chg="modSp mod modTransition">
        <pc:chgData name="Marcel van de Wouw" userId="422c676f-3b6e-434f-b734-ac746218ddb5" providerId="ADAL" clId="{F2074A40-D637-4053-832D-5E2FDBCBF309}" dt="2024-03-26T07:32:46.868" v="1277"/>
        <pc:sldMkLst>
          <pc:docMk/>
          <pc:sldMk cId="1673277754" sldId="307"/>
        </pc:sldMkLst>
        <pc:spChg chg="mod">
          <ac:chgData name="Marcel van de Wouw" userId="422c676f-3b6e-434f-b734-ac746218ddb5" providerId="ADAL" clId="{F2074A40-D637-4053-832D-5E2FDBCBF309}" dt="2024-03-21T13:23:01.957" v="1226" actId="1076"/>
          <ac:spMkLst>
            <pc:docMk/>
            <pc:sldMk cId="1673277754" sldId="307"/>
            <ac:spMk id="6" creationId="{00000000-0000-0000-0000-000000000000}"/>
          </ac:spMkLst>
        </pc:spChg>
        <pc:spChg chg="mod">
          <ac:chgData name="Marcel van de Wouw" userId="422c676f-3b6e-434f-b734-ac746218ddb5" providerId="ADAL" clId="{F2074A40-D637-4053-832D-5E2FDBCBF309}" dt="2024-03-21T13:22:41.819" v="1223" actId="1076"/>
          <ac:spMkLst>
            <pc:docMk/>
            <pc:sldMk cId="1673277754" sldId="307"/>
            <ac:spMk id="8" creationId="{00000000-0000-0000-0000-000000000000}"/>
          </ac:spMkLst>
        </pc:spChg>
        <pc:picChg chg="mod">
          <ac:chgData name="Marcel van de Wouw" userId="422c676f-3b6e-434f-b734-ac746218ddb5" providerId="ADAL" clId="{F2074A40-D637-4053-832D-5E2FDBCBF309}" dt="2024-03-21T13:22:49.597" v="1225" actId="14100"/>
          <ac:picMkLst>
            <pc:docMk/>
            <pc:sldMk cId="1673277754" sldId="307"/>
            <ac:picMk id="4" creationId="{00000000-0000-0000-0000-000000000000}"/>
          </ac:picMkLst>
        </pc:picChg>
        <pc:picChg chg="mod">
          <ac:chgData name="Marcel van de Wouw" userId="422c676f-3b6e-434f-b734-ac746218ddb5" providerId="ADAL" clId="{F2074A40-D637-4053-832D-5E2FDBCBF309}" dt="2024-03-21T13:22:33.757" v="1222" actId="14100"/>
          <ac:picMkLst>
            <pc:docMk/>
            <pc:sldMk cId="1673277754" sldId="307"/>
            <ac:picMk id="5" creationId="{00000000-0000-0000-0000-000000000000}"/>
          </ac:picMkLst>
        </pc:picChg>
      </pc:sldChg>
      <pc:sldChg chg="modSp mod modTransition">
        <pc:chgData name="Marcel van de Wouw" userId="422c676f-3b6e-434f-b734-ac746218ddb5" providerId="ADAL" clId="{F2074A40-D637-4053-832D-5E2FDBCBF309}" dt="2024-03-26T11:33:20.722" v="3168" actId="313"/>
        <pc:sldMkLst>
          <pc:docMk/>
          <pc:sldMk cId="3515021474" sldId="308"/>
        </pc:sldMkLst>
        <pc:spChg chg="mod">
          <ac:chgData name="Marcel van de Wouw" userId="422c676f-3b6e-434f-b734-ac746218ddb5" providerId="ADAL" clId="{F2074A40-D637-4053-832D-5E2FDBCBF309}" dt="2024-03-26T11:33:20.722" v="3168" actId="313"/>
          <ac:spMkLst>
            <pc:docMk/>
            <pc:sldMk cId="3515021474" sldId="308"/>
            <ac:spMk id="3" creationId="{00000000-0000-0000-0000-000000000000}"/>
          </ac:spMkLst>
        </pc:spChg>
      </pc:sldChg>
      <pc:sldChg chg="delSp modSp mod modTransition">
        <pc:chgData name="Marcel van de Wouw" userId="422c676f-3b6e-434f-b734-ac746218ddb5" providerId="ADAL" clId="{F2074A40-D637-4053-832D-5E2FDBCBF309}" dt="2024-03-26T07:32:46.868" v="1277"/>
        <pc:sldMkLst>
          <pc:docMk/>
          <pc:sldMk cId="2140791114" sldId="309"/>
        </pc:sldMkLst>
        <pc:spChg chg="mod">
          <ac:chgData name="Marcel van de Wouw" userId="422c676f-3b6e-434f-b734-ac746218ddb5" providerId="ADAL" clId="{F2074A40-D637-4053-832D-5E2FDBCBF309}" dt="2024-03-21T09:25:28.235" v="245" actId="20577"/>
          <ac:spMkLst>
            <pc:docMk/>
            <pc:sldMk cId="2140791114" sldId="309"/>
            <ac:spMk id="6" creationId="{00000000-0000-0000-0000-000000000000}"/>
          </ac:spMkLst>
        </pc:spChg>
        <pc:picChg chg="del">
          <ac:chgData name="Marcel van de Wouw" userId="422c676f-3b6e-434f-b734-ac746218ddb5" providerId="ADAL" clId="{F2074A40-D637-4053-832D-5E2FDBCBF309}" dt="2024-03-21T09:25:05.930" v="239" actId="478"/>
          <ac:picMkLst>
            <pc:docMk/>
            <pc:sldMk cId="2140791114" sldId="309"/>
            <ac:picMk id="5" creationId="{00000000-0000-0000-0000-000000000000}"/>
          </ac:picMkLst>
        </pc:picChg>
      </pc:sldChg>
      <pc:sldChg chg="modSp mod modTransition">
        <pc:chgData name="Marcel van de Wouw" userId="422c676f-3b6e-434f-b734-ac746218ddb5" providerId="ADAL" clId="{F2074A40-D637-4053-832D-5E2FDBCBF309}" dt="2024-03-26T14:15:27.220" v="3237" actId="6549"/>
        <pc:sldMkLst>
          <pc:docMk/>
          <pc:sldMk cId="1049346987" sldId="310"/>
        </pc:sldMkLst>
        <pc:spChg chg="mod">
          <ac:chgData name="Marcel van de Wouw" userId="422c676f-3b6e-434f-b734-ac746218ddb5" providerId="ADAL" clId="{F2074A40-D637-4053-832D-5E2FDBCBF309}" dt="2024-03-26T14:15:27.220" v="3237" actId="6549"/>
          <ac:spMkLst>
            <pc:docMk/>
            <pc:sldMk cId="1049346987" sldId="310"/>
            <ac:spMk id="4" creationId="{00000000-0000-0000-0000-000000000000}"/>
          </ac:spMkLst>
        </pc:spChg>
      </pc:sldChg>
      <pc:sldChg chg="addSp modSp mod modTransition">
        <pc:chgData name="Marcel van de Wouw" userId="422c676f-3b6e-434f-b734-ac746218ddb5" providerId="ADAL" clId="{F2074A40-D637-4053-832D-5E2FDBCBF309}" dt="2024-03-26T10:08:38.309" v="2165" actId="20577"/>
        <pc:sldMkLst>
          <pc:docMk/>
          <pc:sldMk cId="3826131272" sldId="311"/>
        </pc:sldMkLst>
        <pc:spChg chg="mod">
          <ac:chgData name="Marcel van de Wouw" userId="422c676f-3b6e-434f-b734-ac746218ddb5" providerId="ADAL" clId="{F2074A40-D637-4053-832D-5E2FDBCBF309}" dt="2024-03-26T10:08:38.309" v="2165" actId="20577"/>
          <ac:spMkLst>
            <pc:docMk/>
            <pc:sldMk cId="3826131272" sldId="311"/>
            <ac:spMk id="5" creationId="{00000000-0000-0000-0000-000000000000}"/>
          </ac:spMkLst>
        </pc:spChg>
        <pc:picChg chg="add mod">
          <ac:chgData name="Marcel van de Wouw" userId="422c676f-3b6e-434f-b734-ac746218ddb5" providerId="ADAL" clId="{F2074A40-D637-4053-832D-5E2FDBCBF309}" dt="2024-03-26T10:01:01.485" v="1931" actId="14100"/>
          <ac:picMkLst>
            <pc:docMk/>
            <pc:sldMk cId="3826131272" sldId="311"/>
            <ac:picMk id="6" creationId="{535C1136-B4ED-D14B-017D-9F21ABBDE9D4}"/>
          </ac:picMkLst>
        </pc:picChg>
      </pc:sldChg>
      <pc:sldChg chg="addSp delSp modSp mod modTransition">
        <pc:chgData name="Marcel van de Wouw" userId="422c676f-3b6e-434f-b734-ac746218ddb5" providerId="ADAL" clId="{F2074A40-D637-4053-832D-5E2FDBCBF309}" dt="2024-03-26T07:32:46.868" v="1277"/>
        <pc:sldMkLst>
          <pc:docMk/>
          <pc:sldMk cId="2221959373" sldId="312"/>
        </pc:sldMkLst>
        <pc:picChg chg="del">
          <ac:chgData name="Marcel van de Wouw" userId="422c676f-3b6e-434f-b734-ac746218ddb5" providerId="ADAL" clId="{F2074A40-D637-4053-832D-5E2FDBCBF309}" dt="2024-03-21T13:03:10.200" v="916" actId="478"/>
          <ac:picMkLst>
            <pc:docMk/>
            <pc:sldMk cId="2221959373" sldId="312"/>
            <ac:picMk id="4" creationId="{00000000-0000-0000-0000-000000000000}"/>
          </ac:picMkLst>
        </pc:picChg>
        <pc:picChg chg="add del mod">
          <ac:chgData name="Marcel van de Wouw" userId="422c676f-3b6e-434f-b734-ac746218ddb5" providerId="ADAL" clId="{F2074A40-D637-4053-832D-5E2FDBCBF309}" dt="2024-03-21T13:05:29.838" v="922" actId="21"/>
          <ac:picMkLst>
            <pc:docMk/>
            <pc:sldMk cId="2221959373" sldId="312"/>
            <ac:picMk id="7" creationId="{55D7B550-9378-CC7E-CD84-0753278A952A}"/>
          </ac:picMkLst>
        </pc:picChg>
      </pc:sldChg>
      <pc:sldChg chg="addSp delSp modSp mod modTransition">
        <pc:chgData name="Marcel van de Wouw" userId="422c676f-3b6e-434f-b734-ac746218ddb5" providerId="ADAL" clId="{F2074A40-D637-4053-832D-5E2FDBCBF309}" dt="2024-03-26T07:32:46.868" v="1277"/>
        <pc:sldMkLst>
          <pc:docMk/>
          <pc:sldMk cId="3351544144" sldId="313"/>
        </pc:sldMkLst>
        <pc:spChg chg="mod">
          <ac:chgData name="Marcel van de Wouw" userId="422c676f-3b6e-434f-b734-ac746218ddb5" providerId="ADAL" clId="{F2074A40-D637-4053-832D-5E2FDBCBF309}" dt="2024-03-21T12:46:42.036" v="760" actId="20577"/>
          <ac:spMkLst>
            <pc:docMk/>
            <pc:sldMk cId="3351544144" sldId="313"/>
            <ac:spMk id="3" creationId="{00000000-0000-0000-0000-000000000000}"/>
          </ac:spMkLst>
        </pc:spChg>
        <pc:spChg chg="mod">
          <ac:chgData name="Marcel van de Wouw" userId="422c676f-3b6e-434f-b734-ac746218ddb5" providerId="ADAL" clId="{F2074A40-D637-4053-832D-5E2FDBCBF309}" dt="2024-03-21T12:57:02.902" v="826" actId="1076"/>
          <ac:spMkLst>
            <pc:docMk/>
            <pc:sldMk cId="3351544144" sldId="313"/>
            <ac:spMk id="6" creationId="{00000000-0000-0000-0000-000000000000}"/>
          </ac:spMkLst>
        </pc:spChg>
        <pc:picChg chg="del">
          <ac:chgData name="Marcel van de Wouw" userId="422c676f-3b6e-434f-b734-ac746218ddb5" providerId="ADAL" clId="{F2074A40-D637-4053-832D-5E2FDBCBF309}" dt="2024-03-21T12:20:09.102" v="351" actId="478"/>
          <ac:picMkLst>
            <pc:docMk/>
            <pc:sldMk cId="3351544144" sldId="313"/>
            <ac:picMk id="4" creationId="{00000000-0000-0000-0000-000000000000}"/>
          </ac:picMkLst>
        </pc:picChg>
        <pc:picChg chg="del">
          <ac:chgData name="Marcel van de Wouw" userId="422c676f-3b6e-434f-b734-ac746218ddb5" providerId="ADAL" clId="{F2074A40-D637-4053-832D-5E2FDBCBF309}" dt="2024-03-21T12:20:13.174" v="352" actId="478"/>
          <ac:picMkLst>
            <pc:docMk/>
            <pc:sldMk cId="3351544144" sldId="313"/>
            <ac:picMk id="5" creationId="{00000000-0000-0000-0000-000000000000}"/>
          </ac:picMkLst>
        </pc:picChg>
        <pc:picChg chg="add del mod">
          <ac:chgData name="Marcel van de Wouw" userId="422c676f-3b6e-434f-b734-ac746218ddb5" providerId="ADAL" clId="{F2074A40-D637-4053-832D-5E2FDBCBF309}" dt="2024-03-21T12:48:34.365" v="771" actId="21"/>
          <ac:picMkLst>
            <pc:docMk/>
            <pc:sldMk cId="3351544144" sldId="313"/>
            <ac:picMk id="8" creationId="{867CC28E-C26B-EF04-C067-3D6D87C81BD4}"/>
          </ac:picMkLst>
        </pc:picChg>
        <pc:picChg chg="add mod">
          <ac:chgData name="Marcel van de Wouw" userId="422c676f-3b6e-434f-b734-ac746218ddb5" providerId="ADAL" clId="{F2074A40-D637-4053-832D-5E2FDBCBF309}" dt="2024-03-21T12:57:15.231" v="827" actId="14100"/>
          <ac:picMkLst>
            <pc:docMk/>
            <pc:sldMk cId="3351544144" sldId="313"/>
            <ac:picMk id="10" creationId="{78EE3A4F-F905-B395-92F8-76EADE70D35D}"/>
          </ac:picMkLst>
        </pc:picChg>
      </pc:sldChg>
      <pc:sldChg chg="modTransition">
        <pc:chgData name="Marcel van de Wouw" userId="422c676f-3b6e-434f-b734-ac746218ddb5" providerId="ADAL" clId="{F2074A40-D637-4053-832D-5E2FDBCBF309}" dt="2024-03-26T07:32:46.868" v="1277"/>
        <pc:sldMkLst>
          <pc:docMk/>
          <pc:sldMk cId="2055657242" sldId="314"/>
        </pc:sldMkLst>
      </pc:sldChg>
      <pc:sldChg chg="addSp delSp modSp mod modTransition">
        <pc:chgData name="Marcel van de Wouw" userId="422c676f-3b6e-434f-b734-ac746218ddb5" providerId="ADAL" clId="{F2074A40-D637-4053-832D-5E2FDBCBF309}" dt="2024-03-26T07:32:46.868" v="1277"/>
        <pc:sldMkLst>
          <pc:docMk/>
          <pc:sldMk cId="2717981464" sldId="315"/>
        </pc:sldMkLst>
        <pc:spChg chg="mod">
          <ac:chgData name="Marcel van de Wouw" userId="422c676f-3b6e-434f-b734-ac746218ddb5" providerId="ADAL" clId="{F2074A40-D637-4053-832D-5E2FDBCBF309}" dt="2024-03-21T13:00:54.229" v="846" actId="1076"/>
          <ac:spMkLst>
            <pc:docMk/>
            <pc:sldMk cId="2717981464" sldId="315"/>
            <ac:spMk id="2" creationId="{00000000-0000-0000-0000-000000000000}"/>
          </ac:spMkLst>
        </pc:spChg>
        <pc:spChg chg="mod">
          <ac:chgData name="Marcel van de Wouw" userId="422c676f-3b6e-434f-b734-ac746218ddb5" providerId="ADAL" clId="{F2074A40-D637-4053-832D-5E2FDBCBF309}" dt="2024-03-21T13:02:59.144" v="915" actId="20577"/>
          <ac:spMkLst>
            <pc:docMk/>
            <pc:sldMk cId="2717981464" sldId="315"/>
            <ac:spMk id="5" creationId="{00000000-0000-0000-0000-000000000000}"/>
          </ac:spMkLst>
        </pc:spChg>
        <pc:picChg chg="del">
          <ac:chgData name="Marcel van de Wouw" userId="422c676f-3b6e-434f-b734-ac746218ddb5" providerId="ADAL" clId="{F2074A40-D637-4053-832D-5E2FDBCBF309}" dt="2024-03-21T12:58:53.558" v="835" actId="478"/>
          <ac:picMkLst>
            <pc:docMk/>
            <pc:sldMk cId="2717981464" sldId="315"/>
            <ac:picMk id="4" creationId="{00000000-0000-0000-0000-000000000000}"/>
          </ac:picMkLst>
        </pc:picChg>
        <pc:picChg chg="add mod">
          <ac:chgData name="Marcel van de Wouw" userId="422c676f-3b6e-434f-b734-ac746218ddb5" providerId="ADAL" clId="{F2074A40-D637-4053-832D-5E2FDBCBF309}" dt="2024-03-21T12:59:45.715" v="841" actId="14100"/>
          <ac:picMkLst>
            <pc:docMk/>
            <pc:sldMk cId="2717981464" sldId="315"/>
            <ac:picMk id="7" creationId="{5486200F-4C92-FFA9-8E51-C1D8BC6AE5DA}"/>
          </ac:picMkLst>
        </pc:picChg>
      </pc:sldChg>
      <pc:sldChg chg="delSp mod modTransition">
        <pc:chgData name="Marcel van de Wouw" userId="422c676f-3b6e-434f-b734-ac746218ddb5" providerId="ADAL" clId="{F2074A40-D637-4053-832D-5E2FDBCBF309}" dt="2024-03-26T07:32:46.868" v="1277"/>
        <pc:sldMkLst>
          <pc:docMk/>
          <pc:sldMk cId="3212103443" sldId="316"/>
        </pc:sldMkLst>
        <pc:picChg chg="del">
          <ac:chgData name="Marcel van de Wouw" userId="422c676f-3b6e-434f-b734-ac746218ddb5" providerId="ADAL" clId="{F2074A40-D637-4053-832D-5E2FDBCBF309}" dt="2024-03-21T12:58:34.839" v="833" actId="478"/>
          <ac:picMkLst>
            <pc:docMk/>
            <pc:sldMk cId="3212103443" sldId="316"/>
            <ac:picMk id="7" creationId="{1316BCCB-40C2-38DC-1168-A72801672023}"/>
          </ac:picMkLst>
        </pc:picChg>
        <pc:picChg chg="del">
          <ac:chgData name="Marcel van de Wouw" userId="422c676f-3b6e-434f-b734-ac746218ddb5" providerId="ADAL" clId="{F2074A40-D637-4053-832D-5E2FDBCBF309}" dt="2024-03-21T12:58:37.118" v="834" actId="478"/>
          <ac:picMkLst>
            <pc:docMk/>
            <pc:sldMk cId="3212103443" sldId="316"/>
            <ac:picMk id="9" creationId="{1AC66710-9D38-C055-13C3-8845CB29634D}"/>
          </ac:picMkLst>
        </pc:picChg>
      </pc:sldChg>
      <pc:sldChg chg="addSp delSp modSp mod modTransition">
        <pc:chgData name="Marcel van de Wouw" userId="422c676f-3b6e-434f-b734-ac746218ddb5" providerId="ADAL" clId="{F2074A40-D637-4053-832D-5E2FDBCBF309}" dt="2024-03-26T07:32:46.868" v="1277"/>
        <pc:sldMkLst>
          <pc:docMk/>
          <pc:sldMk cId="2223019943" sldId="317"/>
        </pc:sldMkLst>
        <pc:spChg chg="add mod">
          <ac:chgData name="Marcel van de Wouw" userId="422c676f-3b6e-434f-b734-ac746218ddb5" providerId="ADAL" clId="{F2074A40-D637-4053-832D-5E2FDBCBF309}" dt="2024-03-21T13:23:22.252" v="1227" actId="1076"/>
          <ac:spMkLst>
            <pc:docMk/>
            <pc:sldMk cId="2223019943" sldId="317"/>
            <ac:spMk id="8" creationId="{095ABC6A-5976-1FE2-3C32-3A590347B070}"/>
          </ac:spMkLst>
        </pc:spChg>
        <pc:picChg chg="del">
          <ac:chgData name="Marcel van de Wouw" userId="422c676f-3b6e-434f-b734-ac746218ddb5" providerId="ADAL" clId="{F2074A40-D637-4053-832D-5E2FDBCBF309}" dt="2024-03-21T10:10:23.240" v="257" actId="478"/>
          <ac:picMkLst>
            <pc:docMk/>
            <pc:sldMk cId="2223019943" sldId="317"/>
            <ac:picMk id="4" creationId="{00000000-0000-0000-0000-000000000000}"/>
          </ac:picMkLst>
        </pc:picChg>
        <pc:picChg chg="mod">
          <ac:chgData name="Marcel van de Wouw" userId="422c676f-3b6e-434f-b734-ac746218ddb5" providerId="ADAL" clId="{F2074A40-D637-4053-832D-5E2FDBCBF309}" dt="2024-03-21T10:11:47.998" v="264" actId="14100"/>
          <ac:picMkLst>
            <pc:docMk/>
            <pc:sldMk cId="2223019943" sldId="317"/>
            <ac:picMk id="5" creationId="{00000000-0000-0000-0000-000000000000}"/>
          </ac:picMkLst>
        </pc:picChg>
        <pc:picChg chg="add mod">
          <ac:chgData name="Marcel van de Wouw" userId="422c676f-3b6e-434f-b734-ac746218ddb5" providerId="ADAL" clId="{F2074A40-D637-4053-832D-5E2FDBCBF309}" dt="2024-03-21T10:12:27.667" v="266" actId="1076"/>
          <ac:picMkLst>
            <pc:docMk/>
            <pc:sldMk cId="2223019943" sldId="317"/>
            <ac:picMk id="7" creationId="{9529A7EB-73A7-2151-574C-983AB2A063CC}"/>
          </ac:picMkLst>
        </pc:picChg>
      </pc:sldChg>
      <pc:sldChg chg="addSp delSp modSp mod ord modTransition">
        <pc:chgData name="Marcel van de Wouw" userId="422c676f-3b6e-434f-b734-ac746218ddb5" providerId="ADAL" clId="{F2074A40-D637-4053-832D-5E2FDBCBF309}" dt="2024-03-26T07:43:55.875" v="1351" actId="20577"/>
        <pc:sldMkLst>
          <pc:docMk/>
          <pc:sldMk cId="580935611" sldId="318"/>
        </pc:sldMkLst>
        <pc:spChg chg="mod">
          <ac:chgData name="Marcel van de Wouw" userId="422c676f-3b6e-434f-b734-ac746218ddb5" providerId="ADAL" clId="{F2074A40-D637-4053-832D-5E2FDBCBF309}" dt="2024-03-26T07:43:55.875" v="1351" actId="20577"/>
          <ac:spMkLst>
            <pc:docMk/>
            <pc:sldMk cId="580935611" sldId="318"/>
            <ac:spMk id="5" creationId="{00000000-0000-0000-0000-000000000000}"/>
          </ac:spMkLst>
        </pc:spChg>
        <pc:spChg chg="del">
          <ac:chgData name="Marcel van de Wouw" userId="422c676f-3b6e-434f-b734-ac746218ddb5" providerId="ADAL" clId="{F2074A40-D637-4053-832D-5E2FDBCBF309}" dt="2024-03-21T09:19:32.623" v="195" actId="478"/>
          <ac:spMkLst>
            <pc:docMk/>
            <pc:sldMk cId="580935611" sldId="318"/>
            <ac:spMk id="7" creationId="{00000000-0000-0000-0000-000000000000}"/>
          </ac:spMkLst>
        </pc:spChg>
        <pc:picChg chg="add mod">
          <ac:chgData name="Marcel van de Wouw" userId="422c676f-3b6e-434f-b734-ac746218ddb5" providerId="ADAL" clId="{F2074A40-D637-4053-832D-5E2FDBCBF309}" dt="2024-03-22T08:24:33.353" v="1263" actId="14100"/>
          <ac:picMkLst>
            <pc:docMk/>
            <pc:sldMk cId="580935611" sldId="318"/>
            <ac:picMk id="4" creationId="{A29C96F0-7022-4227-72C1-0958476E74B4}"/>
          </ac:picMkLst>
        </pc:picChg>
        <pc:picChg chg="del">
          <ac:chgData name="Marcel van de Wouw" userId="422c676f-3b6e-434f-b734-ac746218ddb5" providerId="ADAL" clId="{F2074A40-D637-4053-832D-5E2FDBCBF309}" dt="2024-03-21T09:19:28.236" v="194" actId="478"/>
          <ac:picMkLst>
            <pc:docMk/>
            <pc:sldMk cId="580935611" sldId="318"/>
            <ac:picMk id="6" creationId="{00000000-0000-0000-0000-000000000000}"/>
          </ac:picMkLst>
        </pc:picChg>
      </pc:sldChg>
      <pc:sldChg chg="modSp mod ord modTransition">
        <pc:chgData name="Marcel van de Wouw" userId="422c676f-3b6e-434f-b734-ac746218ddb5" providerId="ADAL" clId="{F2074A40-D637-4053-832D-5E2FDBCBF309}" dt="2024-03-26T09:48:28.127" v="1916" actId="20577"/>
        <pc:sldMkLst>
          <pc:docMk/>
          <pc:sldMk cId="2327841703" sldId="319"/>
        </pc:sldMkLst>
        <pc:spChg chg="mod">
          <ac:chgData name="Marcel van de Wouw" userId="422c676f-3b6e-434f-b734-ac746218ddb5" providerId="ADAL" clId="{F2074A40-D637-4053-832D-5E2FDBCBF309}" dt="2024-03-26T09:48:28.127" v="1916" actId="20577"/>
          <ac:spMkLst>
            <pc:docMk/>
            <pc:sldMk cId="2327841703" sldId="319"/>
            <ac:spMk id="4" creationId="{00000000-0000-0000-0000-000000000000}"/>
          </ac:spMkLst>
        </pc:spChg>
      </pc:sldChg>
      <pc:sldChg chg="addSp delSp modSp mod modTransition">
        <pc:chgData name="Marcel van de Wouw" userId="422c676f-3b6e-434f-b734-ac746218ddb5" providerId="ADAL" clId="{F2074A40-D637-4053-832D-5E2FDBCBF309}" dt="2024-03-26T07:32:46.868" v="1277"/>
        <pc:sldMkLst>
          <pc:docMk/>
          <pc:sldMk cId="4259167417" sldId="321"/>
        </pc:sldMkLst>
        <pc:spChg chg="mod">
          <ac:chgData name="Marcel van de Wouw" userId="422c676f-3b6e-434f-b734-ac746218ddb5" providerId="ADAL" clId="{F2074A40-D637-4053-832D-5E2FDBCBF309}" dt="2024-03-21T13:18:01.752" v="1140" actId="1076"/>
          <ac:spMkLst>
            <pc:docMk/>
            <pc:sldMk cId="4259167417" sldId="321"/>
            <ac:spMk id="5" creationId="{00000000-0000-0000-0000-000000000000}"/>
          </ac:spMkLst>
        </pc:spChg>
        <pc:picChg chg="del">
          <ac:chgData name="Marcel van de Wouw" userId="422c676f-3b6e-434f-b734-ac746218ddb5" providerId="ADAL" clId="{F2074A40-D637-4053-832D-5E2FDBCBF309}" dt="2024-03-21T10:16:12.484" v="350" actId="478"/>
          <ac:picMkLst>
            <pc:docMk/>
            <pc:sldMk cId="4259167417" sldId="321"/>
            <ac:picMk id="4" creationId="{00000000-0000-0000-0000-000000000000}"/>
          </ac:picMkLst>
        </pc:picChg>
        <pc:picChg chg="add mod">
          <ac:chgData name="Marcel van de Wouw" userId="422c676f-3b6e-434f-b734-ac746218ddb5" providerId="ADAL" clId="{F2074A40-D637-4053-832D-5E2FDBCBF309}" dt="2024-03-21T13:16:24.917" v="1125" actId="14100"/>
          <ac:picMkLst>
            <pc:docMk/>
            <pc:sldMk cId="4259167417" sldId="321"/>
            <ac:picMk id="7" creationId="{1BD01631-31DA-75F5-66ED-8D54BDD262E2}"/>
          </ac:picMkLst>
        </pc:picChg>
        <pc:picChg chg="add mod">
          <ac:chgData name="Marcel van de Wouw" userId="422c676f-3b6e-434f-b734-ac746218ddb5" providerId="ADAL" clId="{F2074A40-D637-4053-832D-5E2FDBCBF309}" dt="2024-03-21T13:17:53.688" v="1139" actId="14100"/>
          <ac:picMkLst>
            <pc:docMk/>
            <pc:sldMk cId="4259167417" sldId="321"/>
            <ac:picMk id="9" creationId="{5BA051E1-B858-C559-841F-86CF7C0341C4}"/>
          </ac:picMkLst>
        </pc:picChg>
      </pc:sldChg>
      <pc:sldChg chg="addSp delSp modSp add mod ord modTransition">
        <pc:chgData name="Marcel van de Wouw" userId="422c676f-3b6e-434f-b734-ac746218ddb5" providerId="ADAL" clId="{F2074A40-D637-4053-832D-5E2FDBCBF309}" dt="2024-03-26T07:57:42.875" v="1569" actId="1076"/>
        <pc:sldMkLst>
          <pc:docMk/>
          <pc:sldMk cId="3125431374" sldId="322"/>
        </pc:sldMkLst>
        <pc:spChg chg="mod">
          <ac:chgData name="Marcel van de Wouw" userId="422c676f-3b6e-434f-b734-ac746218ddb5" providerId="ADAL" clId="{F2074A40-D637-4053-832D-5E2FDBCBF309}" dt="2024-03-26T07:57:42.875" v="1569" actId="1076"/>
          <ac:spMkLst>
            <pc:docMk/>
            <pc:sldMk cId="3125431374" sldId="322"/>
            <ac:spMk id="3" creationId="{00000000-0000-0000-0000-000000000000}"/>
          </ac:spMkLst>
        </pc:spChg>
        <pc:spChg chg="add del mod">
          <ac:chgData name="Marcel van de Wouw" userId="422c676f-3b6e-434f-b734-ac746218ddb5" providerId="ADAL" clId="{F2074A40-D637-4053-832D-5E2FDBCBF309}" dt="2024-03-21T13:15:03.359" v="1116"/>
          <ac:spMkLst>
            <pc:docMk/>
            <pc:sldMk cId="3125431374" sldId="322"/>
            <ac:spMk id="5" creationId="{C7CC8ED3-DBAA-6FB3-B5BD-0F03864D7F9D}"/>
          </ac:spMkLst>
        </pc:spChg>
        <pc:picChg chg="add mod">
          <ac:chgData name="Marcel van de Wouw" userId="422c676f-3b6e-434f-b734-ac746218ddb5" providerId="ADAL" clId="{F2074A40-D637-4053-832D-5E2FDBCBF309}" dt="2024-03-26T07:57:33.040" v="1568" actId="14100"/>
          <ac:picMkLst>
            <pc:docMk/>
            <pc:sldMk cId="3125431374" sldId="322"/>
            <ac:picMk id="4" creationId="{04BE7A34-58AB-D4A6-02D5-907C361DE732}"/>
          </ac:picMkLst>
        </pc:picChg>
      </pc:sldChg>
      <pc:sldChg chg="modSp add mod modTransition">
        <pc:chgData name="Marcel van de Wouw" userId="422c676f-3b6e-434f-b734-ac746218ddb5" providerId="ADAL" clId="{F2074A40-D637-4053-832D-5E2FDBCBF309}" dt="2024-03-26T14:16:50.884" v="3244" actId="6549"/>
        <pc:sldMkLst>
          <pc:docMk/>
          <pc:sldMk cId="703741343" sldId="323"/>
        </pc:sldMkLst>
        <pc:spChg chg="mod">
          <ac:chgData name="Marcel van de Wouw" userId="422c676f-3b6e-434f-b734-ac746218ddb5" providerId="ADAL" clId="{F2074A40-D637-4053-832D-5E2FDBCBF309}" dt="2024-03-21T13:24:58.979" v="1240" actId="27636"/>
          <ac:spMkLst>
            <pc:docMk/>
            <pc:sldMk cId="703741343" sldId="323"/>
            <ac:spMk id="3" creationId="{00000000-0000-0000-0000-000000000000}"/>
          </ac:spMkLst>
        </pc:spChg>
        <pc:spChg chg="mod">
          <ac:chgData name="Marcel van de Wouw" userId="422c676f-3b6e-434f-b734-ac746218ddb5" providerId="ADAL" clId="{F2074A40-D637-4053-832D-5E2FDBCBF309}" dt="2024-03-26T14:16:50.884" v="3244" actId="6549"/>
          <ac:spMkLst>
            <pc:docMk/>
            <pc:sldMk cId="703741343" sldId="323"/>
            <ac:spMk id="6" creationId="{67F1733B-DE3A-7A8A-EE0B-BF08C59586A7}"/>
          </ac:spMkLst>
        </pc:spChg>
      </pc:sldChg>
      <pc:sldChg chg="add modTransition">
        <pc:chgData name="Marcel van de Wouw" userId="422c676f-3b6e-434f-b734-ac746218ddb5" providerId="ADAL" clId="{F2074A40-D637-4053-832D-5E2FDBCBF309}" dt="2024-03-26T07:32:46.868" v="1277"/>
        <pc:sldMkLst>
          <pc:docMk/>
          <pc:sldMk cId="3711915299" sldId="324"/>
        </pc:sldMkLst>
      </pc:sldChg>
      <pc:sldChg chg="add modTransition">
        <pc:chgData name="Marcel van de Wouw" userId="422c676f-3b6e-434f-b734-ac746218ddb5" providerId="ADAL" clId="{F2074A40-D637-4053-832D-5E2FDBCBF309}" dt="2024-03-26T07:32:46.868" v="1277"/>
        <pc:sldMkLst>
          <pc:docMk/>
          <pc:sldMk cId="1531759726" sldId="325"/>
        </pc:sldMkLst>
      </pc:sldChg>
      <pc:sldChg chg="add modTransition">
        <pc:chgData name="Marcel van de Wouw" userId="422c676f-3b6e-434f-b734-ac746218ddb5" providerId="ADAL" clId="{F2074A40-D637-4053-832D-5E2FDBCBF309}" dt="2024-03-26T07:32:46.868" v="1277"/>
        <pc:sldMkLst>
          <pc:docMk/>
          <pc:sldMk cId="1687159028" sldId="326"/>
        </pc:sldMkLst>
      </pc:sldChg>
      <pc:sldChg chg="del modTransition">
        <pc:chgData name="Marcel van de Wouw" userId="422c676f-3b6e-434f-b734-ac746218ddb5" providerId="ADAL" clId="{F2074A40-D637-4053-832D-5E2FDBCBF309}" dt="2024-03-26T08:45:37.272" v="1761" actId="47"/>
        <pc:sldMkLst>
          <pc:docMk/>
          <pc:sldMk cId="869073353" sldId="327"/>
        </pc:sldMkLst>
      </pc:sldChg>
      <pc:sldChg chg="modTransition">
        <pc:chgData name="Marcel van de Wouw" userId="422c676f-3b6e-434f-b734-ac746218ddb5" providerId="ADAL" clId="{F2074A40-D637-4053-832D-5E2FDBCBF309}" dt="2024-03-26T07:32:46.868" v="1277"/>
        <pc:sldMkLst>
          <pc:docMk/>
          <pc:sldMk cId="3412364245" sldId="328"/>
        </pc:sldMkLst>
      </pc:sldChg>
      <pc:sldChg chg="modTransition">
        <pc:chgData name="Marcel van de Wouw" userId="422c676f-3b6e-434f-b734-ac746218ddb5" providerId="ADAL" clId="{F2074A40-D637-4053-832D-5E2FDBCBF309}" dt="2024-03-26T07:32:46.868" v="1277"/>
        <pc:sldMkLst>
          <pc:docMk/>
          <pc:sldMk cId="1009817547" sldId="329"/>
        </pc:sldMkLst>
      </pc:sldChg>
      <pc:sldChg chg="modTransition">
        <pc:chgData name="Marcel van de Wouw" userId="422c676f-3b6e-434f-b734-ac746218ddb5" providerId="ADAL" clId="{F2074A40-D637-4053-832D-5E2FDBCBF309}" dt="2024-03-26T07:32:46.868" v="1277"/>
        <pc:sldMkLst>
          <pc:docMk/>
          <pc:sldMk cId="1521691131" sldId="330"/>
        </pc:sldMkLst>
      </pc:sldChg>
      <pc:sldChg chg="modTransition">
        <pc:chgData name="Marcel van de Wouw" userId="422c676f-3b6e-434f-b734-ac746218ddb5" providerId="ADAL" clId="{F2074A40-D637-4053-832D-5E2FDBCBF309}" dt="2024-03-26T07:32:46.868" v="1277"/>
        <pc:sldMkLst>
          <pc:docMk/>
          <pc:sldMk cId="2445058643" sldId="331"/>
        </pc:sldMkLst>
      </pc:sldChg>
      <pc:sldChg chg="modTransition">
        <pc:chgData name="Marcel van de Wouw" userId="422c676f-3b6e-434f-b734-ac746218ddb5" providerId="ADAL" clId="{F2074A40-D637-4053-832D-5E2FDBCBF309}" dt="2024-03-26T07:32:46.868" v="1277"/>
        <pc:sldMkLst>
          <pc:docMk/>
          <pc:sldMk cId="1376683264" sldId="332"/>
        </pc:sldMkLst>
      </pc:sldChg>
      <pc:sldChg chg="modTransition">
        <pc:chgData name="Marcel van de Wouw" userId="422c676f-3b6e-434f-b734-ac746218ddb5" providerId="ADAL" clId="{F2074A40-D637-4053-832D-5E2FDBCBF309}" dt="2024-03-26T07:32:46.868" v="1277"/>
        <pc:sldMkLst>
          <pc:docMk/>
          <pc:sldMk cId="1074948475" sldId="333"/>
        </pc:sldMkLst>
      </pc:sldChg>
      <pc:sldChg chg="modTransition">
        <pc:chgData name="Marcel van de Wouw" userId="422c676f-3b6e-434f-b734-ac746218ddb5" providerId="ADAL" clId="{F2074A40-D637-4053-832D-5E2FDBCBF309}" dt="2024-03-26T07:32:46.868" v="1277"/>
        <pc:sldMkLst>
          <pc:docMk/>
          <pc:sldMk cId="2633585494" sldId="334"/>
        </pc:sldMkLst>
      </pc:sldChg>
      <pc:sldChg chg="addSp delSp modSp mod modTransition">
        <pc:chgData name="Marcel van de Wouw" userId="422c676f-3b6e-434f-b734-ac746218ddb5" providerId="ADAL" clId="{F2074A40-D637-4053-832D-5E2FDBCBF309}" dt="2024-03-26T14:17:28.290" v="3245" actId="20577"/>
        <pc:sldMkLst>
          <pc:docMk/>
          <pc:sldMk cId="2011724076" sldId="335"/>
        </pc:sldMkLst>
        <pc:spChg chg="mod">
          <ac:chgData name="Marcel van de Wouw" userId="422c676f-3b6e-434f-b734-ac746218ddb5" providerId="ADAL" clId="{F2074A40-D637-4053-832D-5E2FDBCBF309}" dt="2024-03-26T14:17:28.290" v="3245" actId="20577"/>
          <ac:spMkLst>
            <pc:docMk/>
            <pc:sldMk cId="2011724076" sldId="335"/>
            <ac:spMk id="6" creationId="{67F1733B-DE3A-7A8A-EE0B-BF08C59586A7}"/>
          </ac:spMkLst>
        </pc:spChg>
        <pc:picChg chg="add del mod">
          <ac:chgData name="Marcel van de Wouw" userId="422c676f-3b6e-434f-b734-ac746218ddb5" providerId="ADAL" clId="{F2074A40-D637-4053-832D-5E2FDBCBF309}" dt="2024-03-26T11:25:23.333" v="3136" actId="478"/>
          <ac:picMkLst>
            <pc:docMk/>
            <pc:sldMk cId="2011724076" sldId="335"/>
            <ac:picMk id="4" creationId="{1D56F12B-EDD5-6AAA-A3DE-BDC33BE2E0DA}"/>
          </ac:picMkLst>
        </pc:picChg>
        <pc:picChg chg="del">
          <ac:chgData name="Marcel van de Wouw" userId="422c676f-3b6e-434f-b734-ac746218ddb5" providerId="ADAL" clId="{F2074A40-D637-4053-832D-5E2FDBCBF309}" dt="2024-03-26T08:26:58.332" v="1722" actId="478"/>
          <ac:picMkLst>
            <pc:docMk/>
            <pc:sldMk cId="2011724076" sldId="335"/>
            <ac:picMk id="5" creationId="{1F44E673-17F4-C169-7232-F129B898D90D}"/>
          </ac:picMkLst>
        </pc:picChg>
        <pc:picChg chg="add mod">
          <ac:chgData name="Marcel van de Wouw" userId="422c676f-3b6e-434f-b734-ac746218ddb5" providerId="ADAL" clId="{F2074A40-D637-4053-832D-5E2FDBCBF309}" dt="2024-03-26T11:25:47.127" v="3141" actId="1076"/>
          <ac:picMkLst>
            <pc:docMk/>
            <pc:sldMk cId="2011724076" sldId="335"/>
            <ac:picMk id="8" creationId="{88ECB94D-C87B-82CE-A2DA-46C9EC23B5D5}"/>
          </ac:picMkLst>
        </pc:picChg>
      </pc:sldChg>
      <pc:sldChg chg="addSp delSp modSp add mod ord">
        <pc:chgData name="Marcel van de Wouw" userId="422c676f-3b6e-434f-b734-ac746218ddb5" providerId="ADAL" clId="{F2074A40-D637-4053-832D-5E2FDBCBF309}" dt="2024-03-26T10:55:09.968" v="2888" actId="14100"/>
        <pc:sldMkLst>
          <pc:docMk/>
          <pc:sldMk cId="490979862" sldId="336"/>
        </pc:sldMkLst>
        <pc:spChg chg="mod">
          <ac:chgData name="Marcel van de Wouw" userId="422c676f-3b6e-434f-b734-ac746218ddb5" providerId="ADAL" clId="{F2074A40-D637-4053-832D-5E2FDBCBF309}" dt="2024-03-26T10:55:02.799" v="2887" actId="1076"/>
          <ac:spMkLst>
            <pc:docMk/>
            <pc:sldMk cId="490979862" sldId="336"/>
            <ac:spMk id="5" creationId="{00000000-0000-0000-0000-000000000000}"/>
          </ac:spMkLst>
        </pc:spChg>
        <pc:picChg chg="del">
          <ac:chgData name="Marcel van de Wouw" userId="422c676f-3b6e-434f-b734-ac746218ddb5" providerId="ADAL" clId="{F2074A40-D637-4053-832D-5E2FDBCBF309}" dt="2024-03-26T07:40:57.125" v="1281" actId="478"/>
          <ac:picMkLst>
            <pc:docMk/>
            <pc:sldMk cId="490979862" sldId="336"/>
            <ac:picMk id="4" creationId="{A29C96F0-7022-4227-72C1-0958476E74B4}"/>
          </ac:picMkLst>
        </pc:picChg>
        <pc:picChg chg="add del mod">
          <ac:chgData name="Marcel van de Wouw" userId="422c676f-3b6e-434f-b734-ac746218ddb5" providerId="ADAL" clId="{F2074A40-D637-4053-832D-5E2FDBCBF309}" dt="2024-03-26T10:53:46.546" v="2837" actId="478"/>
          <ac:picMkLst>
            <pc:docMk/>
            <pc:sldMk cId="490979862" sldId="336"/>
            <ac:picMk id="7" creationId="{FC7F414A-B76A-61B3-D9B7-356AD8C3CB5D}"/>
          </ac:picMkLst>
        </pc:picChg>
        <pc:picChg chg="add mod">
          <ac:chgData name="Marcel van de Wouw" userId="422c676f-3b6e-434f-b734-ac746218ddb5" providerId="ADAL" clId="{F2074A40-D637-4053-832D-5E2FDBCBF309}" dt="2024-03-26T10:55:09.968" v="2888" actId="14100"/>
          <ac:picMkLst>
            <pc:docMk/>
            <pc:sldMk cId="490979862" sldId="336"/>
            <ac:picMk id="9" creationId="{6DBB3F89-013B-AD6F-A940-9888816806B8}"/>
          </ac:picMkLst>
        </pc:picChg>
      </pc:sldChg>
      <pc:sldChg chg="addSp delSp modSp add mod">
        <pc:chgData name="Marcel van de Wouw" userId="422c676f-3b6e-434f-b734-ac746218ddb5" providerId="ADAL" clId="{F2074A40-D637-4053-832D-5E2FDBCBF309}" dt="2024-03-26T07:53:59.385" v="1485" actId="20577"/>
        <pc:sldMkLst>
          <pc:docMk/>
          <pc:sldMk cId="4070936849" sldId="337"/>
        </pc:sldMkLst>
        <pc:spChg chg="mod">
          <ac:chgData name="Marcel van de Wouw" userId="422c676f-3b6e-434f-b734-ac746218ddb5" providerId="ADAL" clId="{F2074A40-D637-4053-832D-5E2FDBCBF309}" dt="2024-03-26T07:53:59.385" v="1485" actId="20577"/>
          <ac:spMkLst>
            <pc:docMk/>
            <pc:sldMk cId="4070936849" sldId="337"/>
            <ac:spMk id="5" creationId="{00000000-0000-0000-0000-000000000000}"/>
          </ac:spMkLst>
        </pc:spChg>
        <pc:picChg chg="add mod">
          <ac:chgData name="Marcel van de Wouw" userId="422c676f-3b6e-434f-b734-ac746218ddb5" providerId="ADAL" clId="{F2074A40-D637-4053-832D-5E2FDBCBF309}" dt="2024-03-26T07:44:49.049" v="1359" actId="14100"/>
          <ac:picMkLst>
            <pc:docMk/>
            <pc:sldMk cId="4070936849" sldId="337"/>
            <ac:picMk id="6" creationId="{FECBCA2A-9CC7-1B88-4BFB-6031CF3ED931}"/>
          </ac:picMkLst>
        </pc:picChg>
        <pc:picChg chg="del">
          <ac:chgData name="Marcel van de Wouw" userId="422c676f-3b6e-434f-b734-ac746218ddb5" providerId="ADAL" clId="{F2074A40-D637-4053-832D-5E2FDBCBF309}" dt="2024-03-26T07:44:21.513" v="1353" actId="478"/>
          <ac:picMkLst>
            <pc:docMk/>
            <pc:sldMk cId="4070936849" sldId="337"/>
            <ac:picMk id="7" creationId="{FC7F414A-B76A-61B3-D9B7-356AD8C3CB5D}"/>
          </ac:picMkLst>
        </pc:picChg>
      </pc:sldChg>
      <pc:sldChg chg="addSp delSp modSp add mod">
        <pc:chgData name="Marcel van de Wouw" userId="422c676f-3b6e-434f-b734-ac746218ddb5" providerId="ADAL" clId="{F2074A40-D637-4053-832D-5E2FDBCBF309}" dt="2024-03-26T07:54:20.776" v="1501" actId="20577"/>
        <pc:sldMkLst>
          <pc:docMk/>
          <pc:sldMk cId="2541318580" sldId="338"/>
        </pc:sldMkLst>
        <pc:spChg chg="mod">
          <ac:chgData name="Marcel van de Wouw" userId="422c676f-3b6e-434f-b734-ac746218ddb5" providerId="ADAL" clId="{F2074A40-D637-4053-832D-5E2FDBCBF309}" dt="2024-03-26T07:54:20.776" v="1501" actId="20577"/>
          <ac:spMkLst>
            <pc:docMk/>
            <pc:sldMk cId="2541318580" sldId="338"/>
            <ac:spMk id="5" creationId="{00000000-0000-0000-0000-000000000000}"/>
          </ac:spMkLst>
        </pc:spChg>
        <pc:picChg chg="del">
          <ac:chgData name="Marcel van de Wouw" userId="422c676f-3b6e-434f-b734-ac746218ddb5" providerId="ADAL" clId="{F2074A40-D637-4053-832D-5E2FDBCBF309}" dt="2024-03-26T07:51:23.239" v="1456" actId="478"/>
          <ac:picMkLst>
            <pc:docMk/>
            <pc:sldMk cId="2541318580" sldId="338"/>
            <ac:picMk id="6" creationId="{FECBCA2A-9CC7-1B88-4BFB-6031CF3ED931}"/>
          </ac:picMkLst>
        </pc:picChg>
        <pc:picChg chg="add mod">
          <ac:chgData name="Marcel van de Wouw" userId="422c676f-3b6e-434f-b734-ac746218ddb5" providerId="ADAL" clId="{F2074A40-D637-4053-832D-5E2FDBCBF309}" dt="2024-03-26T07:52:26.864" v="1463" actId="1076"/>
          <ac:picMkLst>
            <pc:docMk/>
            <pc:sldMk cId="2541318580" sldId="338"/>
            <ac:picMk id="7" creationId="{16E29189-7F4B-AA30-E57E-507B538DC763}"/>
          </ac:picMkLst>
        </pc:picChg>
      </pc:sldChg>
      <pc:sldChg chg="addSp delSp modSp add mod">
        <pc:chgData name="Marcel van de Wouw" userId="422c676f-3b6e-434f-b734-ac746218ddb5" providerId="ADAL" clId="{F2074A40-D637-4053-832D-5E2FDBCBF309}" dt="2024-03-26T14:21:01.461" v="3251" actId="6549"/>
        <pc:sldMkLst>
          <pc:docMk/>
          <pc:sldMk cId="2352808071" sldId="339"/>
        </pc:sldMkLst>
        <pc:spChg chg="mod">
          <ac:chgData name="Marcel van de Wouw" userId="422c676f-3b6e-434f-b734-ac746218ddb5" providerId="ADAL" clId="{F2074A40-D637-4053-832D-5E2FDBCBF309}" dt="2024-03-26T14:21:01.461" v="3251" actId="6549"/>
          <ac:spMkLst>
            <pc:docMk/>
            <pc:sldMk cId="2352808071" sldId="339"/>
            <ac:spMk id="3" creationId="{00000000-0000-0000-0000-000000000000}"/>
          </ac:spMkLst>
        </pc:spChg>
        <pc:picChg chg="del">
          <ac:chgData name="Marcel van de Wouw" userId="422c676f-3b6e-434f-b734-ac746218ddb5" providerId="ADAL" clId="{F2074A40-D637-4053-832D-5E2FDBCBF309}" dt="2024-03-26T07:55:23.384" v="1503" actId="478"/>
          <ac:picMkLst>
            <pc:docMk/>
            <pc:sldMk cId="2352808071" sldId="339"/>
            <ac:picMk id="4" creationId="{04BE7A34-58AB-D4A6-02D5-907C361DE732}"/>
          </ac:picMkLst>
        </pc:picChg>
        <pc:picChg chg="add mod">
          <ac:chgData name="Marcel van de Wouw" userId="422c676f-3b6e-434f-b734-ac746218ddb5" providerId="ADAL" clId="{F2074A40-D637-4053-832D-5E2FDBCBF309}" dt="2024-03-26T07:56:16.531" v="1509" actId="14100"/>
          <ac:picMkLst>
            <pc:docMk/>
            <pc:sldMk cId="2352808071" sldId="339"/>
            <ac:picMk id="6" creationId="{05C128BC-7362-70F7-1439-035CD87B217E}"/>
          </ac:picMkLst>
        </pc:picChg>
      </pc:sldChg>
      <pc:sldChg chg="addSp delSp modSp add mod">
        <pc:chgData name="Marcel van de Wouw" userId="422c676f-3b6e-434f-b734-ac746218ddb5" providerId="ADAL" clId="{F2074A40-D637-4053-832D-5E2FDBCBF309}" dt="2024-03-26T08:04:21.735" v="1678" actId="14100"/>
        <pc:sldMkLst>
          <pc:docMk/>
          <pc:sldMk cId="4105884333" sldId="340"/>
        </pc:sldMkLst>
        <pc:spChg chg="mod">
          <ac:chgData name="Marcel van de Wouw" userId="422c676f-3b6e-434f-b734-ac746218ddb5" providerId="ADAL" clId="{F2074A40-D637-4053-832D-5E2FDBCBF309}" dt="2024-03-26T08:04:12.130" v="1677" actId="20577"/>
          <ac:spMkLst>
            <pc:docMk/>
            <pc:sldMk cId="4105884333" sldId="340"/>
            <ac:spMk id="3" creationId="{00000000-0000-0000-0000-000000000000}"/>
          </ac:spMkLst>
        </pc:spChg>
        <pc:picChg chg="add mod">
          <ac:chgData name="Marcel van de Wouw" userId="422c676f-3b6e-434f-b734-ac746218ddb5" providerId="ADAL" clId="{F2074A40-D637-4053-832D-5E2FDBCBF309}" dt="2024-03-26T08:04:21.735" v="1678" actId="14100"/>
          <ac:picMkLst>
            <pc:docMk/>
            <pc:sldMk cId="4105884333" sldId="340"/>
            <ac:picMk id="5" creationId="{AF88BEFE-E22A-E87A-AED0-A711C54BCDD7}"/>
          </ac:picMkLst>
        </pc:picChg>
        <pc:picChg chg="del">
          <ac:chgData name="Marcel van de Wouw" userId="422c676f-3b6e-434f-b734-ac746218ddb5" providerId="ADAL" clId="{F2074A40-D637-4053-832D-5E2FDBCBF309}" dt="2024-03-26T07:58:43.423" v="1571" actId="478"/>
          <ac:picMkLst>
            <pc:docMk/>
            <pc:sldMk cId="4105884333" sldId="340"/>
            <ac:picMk id="6" creationId="{05C128BC-7362-70F7-1439-035CD87B217E}"/>
          </ac:picMkLst>
        </pc:picChg>
      </pc:sldChg>
      <pc:sldChg chg="addSp delSp modSp add mod">
        <pc:chgData name="Marcel van de Wouw" userId="422c676f-3b6e-434f-b734-ac746218ddb5" providerId="ADAL" clId="{F2074A40-D637-4053-832D-5E2FDBCBF309}" dt="2024-03-26T08:12:35.491" v="1700" actId="27636"/>
        <pc:sldMkLst>
          <pc:docMk/>
          <pc:sldMk cId="3004337852" sldId="341"/>
        </pc:sldMkLst>
        <pc:spChg chg="mod">
          <ac:chgData name="Marcel van de Wouw" userId="422c676f-3b6e-434f-b734-ac746218ddb5" providerId="ADAL" clId="{F2074A40-D637-4053-832D-5E2FDBCBF309}" dt="2024-03-26T08:12:35.491" v="1700" actId="27636"/>
          <ac:spMkLst>
            <pc:docMk/>
            <pc:sldMk cId="3004337852" sldId="341"/>
            <ac:spMk id="3" creationId="{00000000-0000-0000-0000-000000000000}"/>
          </ac:spMkLst>
        </pc:spChg>
        <pc:picChg chg="del">
          <ac:chgData name="Marcel van de Wouw" userId="422c676f-3b6e-434f-b734-ac746218ddb5" providerId="ADAL" clId="{F2074A40-D637-4053-832D-5E2FDBCBF309}" dt="2024-03-26T08:04:42.723" v="1680" actId="478"/>
          <ac:picMkLst>
            <pc:docMk/>
            <pc:sldMk cId="3004337852" sldId="341"/>
            <ac:picMk id="5" creationId="{AF88BEFE-E22A-E87A-AED0-A711C54BCDD7}"/>
          </ac:picMkLst>
        </pc:picChg>
        <pc:picChg chg="add mod">
          <ac:chgData name="Marcel van de Wouw" userId="422c676f-3b6e-434f-b734-ac746218ddb5" providerId="ADAL" clId="{F2074A40-D637-4053-832D-5E2FDBCBF309}" dt="2024-03-26T08:05:12.068" v="1686" actId="14100"/>
          <ac:picMkLst>
            <pc:docMk/>
            <pc:sldMk cId="3004337852" sldId="341"/>
            <ac:picMk id="6" creationId="{862188FE-92CD-25B7-3912-86FF0FA615C4}"/>
          </ac:picMkLst>
        </pc:picChg>
      </pc:sldChg>
      <pc:sldChg chg="addSp delSp modSp add mod">
        <pc:chgData name="Marcel van de Wouw" userId="422c676f-3b6e-434f-b734-ac746218ddb5" providerId="ADAL" clId="{F2074A40-D637-4053-832D-5E2FDBCBF309}" dt="2024-03-26T08:25:48.471" v="1720" actId="14100"/>
        <pc:sldMkLst>
          <pc:docMk/>
          <pc:sldMk cId="2669848391" sldId="342"/>
        </pc:sldMkLst>
        <pc:spChg chg="mod">
          <ac:chgData name="Marcel van de Wouw" userId="422c676f-3b6e-434f-b734-ac746218ddb5" providerId="ADAL" clId="{F2074A40-D637-4053-832D-5E2FDBCBF309}" dt="2024-03-26T08:25:41.525" v="1719" actId="1076"/>
          <ac:spMkLst>
            <pc:docMk/>
            <pc:sldMk cId="2669848391" sldId="342"/>
            <ac:spMk id="3" creationId="{00000000-0000-0000-0000-000000000000}"/>
          </ac:spMkLst>
        </pc:spChg>
        <pc:picChg chg="del">
          <ac:chgData name="Marcel van de Wouw" userId="422c676f-3b6e-434f-b734-ac746218ddb5" providerId="ADAL" clId="{F2074A40-D637-4053-832D-5E2FDBCBF309}" dt="2024-03-26T08:24:21.284" v="1702" actId="478"/>
          <ac:picMkLst>
            <pc:docMk/>
            <pc:sldMk cId="2669848391" sldId="342"/>
            <ac:picMk id="4" creationId="{04BE7A34-58AB-D4A6-02D5-907C361DE732}"/>
          </ac:picMkLst>
        </pc:picChg>
        <pc:picChg chg="add mod">
          <ac:chgData name="Marcel van de Wouw" userId="422c676f-3b6e-434f-b734-ac746218ddb5" providerId="ADAL" clId="{F2074A40-D637-4053-832D-5E2FDBCBF309}" dt="2024-03-26T08:25:48.471" v="1720" actId="14100"/>
          <ac:picMkLst>
            <pc:docMk/>
            <pc:sldMk cId="2669848391" sldId="342"/>
            <ac:picMk id="6" creationId="{3A14E561-0152-1E1B-4E76-6A2ED026D74A}"/>
          </ac:picMkLst>
        </pc:picChg>
      </pc:sldChg>
      <pc:sldChg chg="add">
        <pc:chgData name="Marcel van de Wouw" userId="422c676f-3b6e-434f-b734-ac746218ddb5" providerId="ADAL" clId="{F2074A40-D637-4053-832D-5E2FDBCBF309}" dt="2024-03-26T08:26:49.534" v="1721" actId="2890"/>
        <pc:sldMkLst>
          <pc:docMk/>
          <pc:sldMk cId="1348344154" sldId="343"/>
        </pc:sldMkLst>
      </pc:sldChg>
      <pc:sldChg chg="addSp delSp modSp add mod">
        <pc:chgData name="Marcel van de Wouw" userId="422c676f-3b6e-434f-b734-ac746218ddb5" providerId="ADAL" clId="{F2074A40-D637-4053-832D-5E2FDBCBF309}" dt="2024-03-26T09:01:23.428" v="1840" actId="5793"/>
        <pc:sldMkLst>
          <pc:docMk/>
          <pc:sldMk cId="2473855103" sldId="344"/>
        </pc:sldMkLst>
        <pc:spChg chg="mod">
          <ac:chgData name="Marcel van de Wouw" userId="422c676f-3b6e-434f-b734-ac746218ddb5" providerId="ADAL" clId="{F2074A40-D637-4053-832D-5E2FDBCBF309}" dt="2024-03-26T09:01:23.428" v="1840" actId="5793"/>
          <ac:spMkLst>
            <pc:docMk/>
            <pc:sldMk cId="2473855103" sldId="344"/>
            <ac:spMk id="6" creationId="{67F1733B-DE3A-7A8A-EE0B-BF08C59586A7}"/>
          </ac:spMkLst>
        </pc:spChg>
        <pc:picChg chg="del">
          <ac:chgData name="Marcel van de Wouw" userId="422c676f-3b6e-434f-b734-ac746218ddb5" providerId="ADAL" clId="{F2074A40-D637-4053-832D-5E2FDBCBF309}" dt="2024-03-26T08:45:52.530" v="1763" actId="478"/>
          <ac:picMkLst>
            <pc:docMk/>
            <pc:sldMk cId="2473855103" sldId="344"/>
            <ac:picMk id="4" creationId="{80967163-A794-7D4B-64A0-C39E10E23D55}"/>
          </ac:picMkLst>
        </pc:picChg>
        <pc:picChg chg="add mod">
          <ac:chgData name="Marcel van de Wouw" userId="422c676f-3b6e-434f-b734-ac746218ddb5" providerId="ADAL" clId="{F2074A40-D637-4053-832D-5E2FDBCBF309}" dt="2024-03-26T08:46:18.483" v="1769" actId="14100"/>
          <ac:picMkLst>
            <pc:docMk/>
            <pc:sldMk cId="2473855103" sldId="344"/>
            <ac:picMk id="5" creationId="{D7CFF765-3913-5D17-EFEB-C2C11916F552}"/>
          </ac:picMkLst>
        </pc:picChg>
      </pc:sldChg>
      <pc:sldChg chg="add">
        <pc:chgData name="Marcel van de Wouw" userId="422c676f-3b6e-434f-b734-ac746218ddb5" providerId="ADAL" clId="{F2074A40-D637-4053-832D-5E2FDBCBF309}" dt="2024-03-26T08:45:46.021" v="1762" actId="2890"/>
        <pc:sldMkLst>
          <pc:docMk/>
          <pc:sldMk cId="1023690212" sldId="345"/>
        </pc:sldMkLst>
      </pc:sldChg>
      <pc:sldChg chg="modSp add mod ord">
        <pc:chgData name="Marcel van de Wouw" userId="422c676f-3b6e-434f-b734-ac746218ddb5" providerId="ADAL" clId="{F2074A40-D637-4053-832D-5E2FDBCBF309}" dt="2024-03-26T10:52:13.610" v="2835" actId="20577"/>
        <pc:sldMkLst>
          <pc:docMk/>
          <pc:sldMk cId="3921610790" sldId="346"/>
        </pc:sldMkLst>
        <pc:spChg chg="mod">
          <ac:chgData name="Marcel van de Wouw" userId="422c676f-3b6e-434f-b734-ac746218ddb5" providerId="ADAL" clId="{F2074A40-D637-4053-832D-5E2FDBCBF309}" dt="2024-03-26T10:52:13.610" v="2835" actId="20577"/>
          <ac:spMkLst>
            <pc:docMk/>
            <pc:sldMk cId="3921610790" sldId="346"/>
            <ac:spMk id="4" creationId="{00000000-0000-0000-0000-000000000000}"/>
          </ac:spMkLst>
        </pc:spChg>
      </pc:sldChg>
      <pc:sldChg chg="addSp delSp modSp add mod">
        <pc:chgData name="Marcel van de Wouw" userId="422c676f-3b6e-434f-b734-ac746218ddb5" providerId="ADAL" clId="{F2074A40-D637-4053-832D-5E2FDBCBF309}" dt="2024-03-26T10:13:34.802" v="2230" actId="14100"/>
        <pc:sldMkLst>
          <pc:docMk/>
          <pc:sldMk cId="3096569360" sldId="347"/>
        </pc:sldMkLst>
        <pc:spChg chg="mod">
          <ac:chgData name="Marcel van de Wouw" userId="422c676f-3b6e-434f-b734-ac746218ddb5" providerId="ADAL" clId="{F2074A40-D637-4053-832D-5E2FDBCBF309}" dt="2024-03-26T10:12:30.647" v="2224" actId="14100"/>
          <ac:spMkLst>
            <pc:docMk/>
            <pc:sldMk cId="3096569360" sldId="347"/>
            <ac:spMk id="5" creationId="{00000000-0000-0000-0000-000000000000}"/>
          </ac:spMkLst>
        </pc:spChg>
        <pc:picChg chg="del">
          <ac:chgData name="Marcel van de Wouw" userId="422c676f-3b6e-434f-b734-ac746218ddb5" providerId="ADAL" clId="{F2074A40-D637-4053-832D-5E2FDBCBF309}" dt="2024-03-26T10:09:13.294" v="2167" actId="478"/>
          <ac:picMkLst>
            <pc:docMk/>
            <pc:sldMk cId="3096569360" sldId="347"/>
            <ac:picMk id="6" creationId="{535C1136-B4ED-D14B-017D-9F21ABBDE9D4}"/>
          </ac:picMkLst>
        </pc:picChg>
        <pc:picChg chg="add mod">
          <ac:chgData name="Marcel van de Wouw" userId="422c676f-3b6e-434f-b734-ac746218ddb5" providerId="ADAL" clId="{F2074A40-D637-4053-832D-5E2FDBCBF309}" dt="2024-03-26T10:13:34.802" v="2230" actId="14100"/>
          <ac:picMkLst>
            <pc:docMk/>
            <pc:sldMk cId="3096569360" sldId="347"/>
            <ac:picMk id="7" creationId="{DA3EEBE1-7F83-7FFA-909E-DBDC90D2A88B}"/>
          </ac:picMkLst>
        </pc:picChg>
        <pc:picChg chg="add mod">
          <ac:chgData name="Marcel van de Wouw" userId="422c676f-3b6e-434f-b734-ac746218ddb5" providerId="ADAL" clId="{F2074A40-D637-4053-832D-5E2FDBCBF309}" dt="2024-03-26T10:12:49.361" v="2227" actId="14100"/>
          <ac:picMkLst>
            <pc:docMk/>
            <pc:sldMk cId="3096569360" sldId="347"/>
            <ac:picMk id="9" creationId="{7BDFBF7E-01B8-2804-C1E3-5F9627A5E8C1}"/>
          </ac:picMkLst>
        </pc:picChg>
      </pc:sldChg>
      <pc:sldChg chg="addSp delSp modSp add mod">
        <pc:chgData name="Marcel van de Wouw" userId="422c676f-3b6e-434f-b734-ac746218ddb5" providerId="ADAL" clId="{F2074A40-D637-4053-832D-5E2FDBCBF309}" dt="2024-03-26T10:32:10.468" v="2556" actId="1076"/>
        <pc:sldMkLst>
          <pc:docMk/>
          <pc:sldMk cId="3618699402" sldId="348"/>
        </pc:sldMkLst>
        <pc:spChg chg="mod">
          <ac:chgData name="Marcel van de Wouw" userId="422c676f-3b6e-434f-b734-ac746218ddb5" providerId="ADAL" clId="{F2074A40-D637-4053-832D-5E2FDBCBF309}" dt="2024-03-26T10:32:10.468" v="2556" actId="1076"/>
          <ac:spMkLst>
            <pc:docMk/>
            <pc:sldMk cId="3618699402" sldId="348"/>
            <ac:spMk id="5" creationId="{00000000-0000-0000-0000-000000000000}"/>
          </ac:spMkLst>
        </pc:spChg>
        <pc:picChg chg="add mod">
          <ac:chgData name="Marcel van de Wouw" userId="422c676f-3b6e-434f-b734-ac746218ddb5" providerId="ADAL" clId="{F2074A40-D637-4053-832D-5E2FDBCBF309}" dt="2024-03-26T10:32:03.349" v="2555" actId="1038"/>
          <ac:picMkLst>
            <pc:docMk/>
            <pc:sldMk cId="3618699402" sldId="348"/>
            <ac:picMk id="6" creationId="{E050610D-00E9-C79C-D6EF-A07D6AA7DA73}"/>
          </ac:picMkLst>
        </pc:picChg>
        <pc:picChg chg="del">
          <ac:chgData name="Marcel van de Wouw" userId="422c676f-3b6e-434f-b734-ac746218ddb5" providerId="ADAL" clId="{F2074A40-D637-4053-832D-5E2FDBCBF309}" dt="2024-03-26T10:15:06.287" v="2232" actId="478"/>
          <ac:picMkLst>
            <pc:docMk/>
            <pc:sldMk cId="3618699402" sldId="348"/>
            <ac:picMk id="7" creationId="{DA3EEBE1-7F83-7FFA-909E-DBDC90D2A88B}"/>
          </ac:picMkLst>
        </pc:picChg>
        <pc:picChg chg="del">
          <ac:chgData name="Marcel van de Wouw" userId="422c676f-3b6e-434f-b734-ac746218ddb5" providerId="ADAL" clId="{F2074A40-D637-4053-832D-5E2FDBCBF309}" dt="2024-03-26T10:15:07.134" v="2233" actId="478"/>
          <ac:picMkLst>
            <pc:docMk/>
            <pc:sldMk cId="3618699402" sldId="348"/>
            <ac:picMk id="9" creationId="{7BDFBF7E-01B8-2804-C1E3-5F9627A5E8C1}"/>
          </ac:picMkLst>
        </pc:picChg>
        <pc:picChg chg="add mod">
          <ac:chgData name="Marcel van de Wouw" userId="422c676f-3b6e-434f-b734-ac746218ddb5" providerId="ADAL" clId="{F2074A40-D637-4053-832D-5E2FDBCBF309}" dt="2024-03-26T10:31:24.404" v="2533" actId="14100"/>
          <ac:picMkLst>
            <pc:docMk/>
            <pc:sldMk cId="3618699402" sldId="348"/>
            <ac:picMk id="10" creationId="{5154F8E3-9A6E-B8B5-EC07-A876B5BEA14E}"/>
          </ac:picMkLst>
        </pc:picChg>
        <pc:picChg chg="add mod">
          <ac:chgData name="Marcel van de Wouw" userId="422c676f-3b6e-434f-b734-ac746218ddb5" providerId="ADAL" clId="{F2074A40-D637-4053-832D-5E2FDBCBF309}" dt="2024-03-26T10:30:02.494" v="2468" actId="14100"/>
          <ac:picMkLst>
            <pc:docMk/>
            <pc:sldMk cId="3618699402" sldId="348"/>
            <ac:picMk id="12" creationId="{82CB91E5-E3C6-AE96-7E7E-71F9877DFDCF}"/>
          </ac:picMkLst>
        </pc:picChg>
        <pc:picChg chg="add mod">
          <ac:chgData name="Marcel van de Wouw" userId="422c676f-3b6e-434f-b734-ac746218ddb5" providerId="ADAL" clId="{F2074A40-D637-4053-832D-5E2FDBCBF309}" dt="2024-03-26T10:31:56.589" v="2548" actId="1038"/>
          <ac:picMkLst>
            <pc:docMk/>
            <pc:sldMk cId="3618699402" sldId="348"/>
            <ac:picMk id="14" creationId="{747599F6-2603-E658-C242-468FFD3FA244}"/>
          </ac:picMkLst>
        </pc:picChg>
        <pc:picChg chg="add mod">
          <ac:chgData name="Marcel van de Wouw" userId="422c676f-3b6e-434f-b734-ac746218ddb5" providerId="ADAL" clId="{F2074A40-D637-4053-832D-5E2FDBCBF309}" dt="2024-03-26T10:30:22.445" v="2476" actId="1037"/>
          <ac:picMkLst>
            <pc:docMk/>
            <pc:sldMk cId="3618699402" sldId="348"/>
            <ac:picMk id="16" creationId="{579211B9-FE9E-ED2A-56E9-0ADE086DF7EF}"/>
          </ac:picMkLst>
        </pc:picChg>
        <pc:picChg chg="add mod">
          <ac:chgData name="Marcel van de Wouw" userId="422c676f-3b6e-434f-b734-ac746218ddb5" providerId="ADAL" clId="{F2074A40-D637-4053-832D-5E2FDBCBF309}" dt="2024-03-26T10:30:28.989" v="2484" actId="1037"/>
          <ac:picMkLst>
            <pc:docMk/>
            <pc:sldMk cId="3618699402" sldId="348"/>
            <ac:picMk id="18" creationId="{210201AD-636F-58FC-FEDA-0CB407C4A809}"/>
          </ac:picMkLst>
        </pc:picChg>
        <pc:picChg chg="add mod">
          <ac:chgData name="Marcel van de Wouw" userId="422c676f-3b6e-434f-b734-ac746218ddb5" providerId="ADAL" clId="{F2074A40-D637-4053-832D-5E2FDBCBF309}" dt="2024-03-26T10:30:36.861" v="2496" actId="1037"/>
          <ac:picMkLst>
            <pc:docMk/>
            <pc:sldMk cId="3618699402" sldId="348"/>
            <ac:picMk id="20" creationId="{9F25FD6A-760A-E211-D828-D042FE13EA4B}"/>
          </ac:picMkLst>
        </pc:picChg>
      </pc:sldChg>
      <pc:sldChg chg="addSp delSp modSp add mod">
        <pc:chgData name="Marcel van de Wouw" userId="422c676f-3b6e-434f-b734-ac746218ddb5" providerId="ADAL" clId="{F2074A40-D637-4053-832D-5E2FDBCBF309}" dt="2024-03-26T10:41:19.017" v="2620" actId="1076"/>
        <pc:sldMkLst>
          <pc:docMk/>
          <pc:sldMk cId="1996845829" sldId="349"/>
        </pc:sldMkLst>
        <pc:spChg chg="mod">
          <ac:chgData name="Marcel van de Wouw" userId="422c676f-3b6e-434f-b734-ac746218ddb5" providerId="ADAL" clId="{F2074A40-D637-4053-832D-5E2FDBCBF309}" dt="2024-03-26T10:41:19.017" v="2620" actId="1076"/>
          <ac:spMkLst>
            <pc:docMk/>
            <pc:sldMk cId="1996845829" sldId="349"/>
            <ac:spMk id="5" creationId="{00000000-0000-0000-0000-000000000000}"/>
          </ac:spMkLst>
        </pc:spChg>
        <pc:picChg chg="del">
          <ac:chgData name="Marcel van de Wouw" userId="422c676f-3b6e-434f-b734-ac746218ddb5" providerId="ADAL" clId="{F2074A40-D637-4053-832D-5E2FDBCBF309}" dt="2024-03-26T10:35:27.029" v="2564" actId="478"/>
          <ac:picMkLst>
            <pc:docMk/>
            <pc:sldMk cId="1996845829" sldId="349"/>
            <ac:picMk id="6" creationId="{E050610D-00E9-C79C-D6EF-A07D6AA7DA73}"/>
          </ac:picMkLst>
        </pc:picChg>
        <pc:picChg chg="add mod">
          <ac:chgData name="Marcel van de Wouw" userId="422c676f-3b6e-434f-b734-ac746218ddb5" providerId="ADAL" clId="{F2074A40-D637-4053-832D-5E2FDBCBF309}" dt="2024-03-26T10:35:50.843" v="2570" actId="14100"/>
          <ac:picMkLst>
            <pc:docMk/>
            <pc:sldMk cId="1996845829" sldId="349"/>
            <ac:picMk id="7" creationId="{BE22414E-3110-9283-AB03-05F8D7A8D6BF}"/>
          </ac:picMkLst>
        </pc:picChg>
        <pc:picChg chg="add mod">
          <ac:chgData name="Marcel van de Wouw" userId="422c676f-3b6e-434f-b734-ac746218ddb5" providerId="ADAL" clId="{F2074A40-D637-4053-832D-5E2FDBCBF309}" dt="2024-03-26T10:40:48.142" v="2619" actId="1037"/>
          <ac:picMkLst>
            <pc:docMk/>
            <pc:sldMk cId="1996845829" sldId="349"/>
            <ac:picMk id="9" creationId="{BA2859AF-E71B-48D0-F4F9-F097E3E39ADD}"/>
          </ac:picMkLst>
        </pc:picChg>
        <pc:picChg chg="del">
          <ac:chgData name="Marcel van de Wouw" userId="422c676f-3b6e-434f-b734-ac746218ddb5" providerId="ADAL" clId="{F2074A40-D637-4053-832D-5E2FDBCBF309}" dt="2024-03-26T10:35:25.611" v="2562" actId="478"/>
          <ac:picMkLst>
            <pc:docMk/>
            <pc:sldMk cId="1996845829" sldId="349"/>
            <ac:picMk id="10" creationId="{5154F8E3-9A6E-B8B5-EC07-A876B5BEA14E}"/>
          </ac:picMkLst>
        </pc:picChg>
        <pc:picChg chg="del">
          <ac:chgData name="Marcel van de Wouw" userId="422c676f-3b6e-434f-b734-ac746218ddb5" providerId="ADAL" clId="{F2074A40-D637-4053-832D-5E2FDBCBF309}" dt="2024-03-26T10:35:22.627" v="2558" actId="478"/>
          <ac:picMkLst>
            <pc:docMk/>
            <pc:sldMk cId="1996845829" sldId="349"/>
            <ac:picMk id="12" creationId="{82CB91E5-E3C6-AE96-7E7E-71F9877DFDCF}"/>
          </ac:picMkLst>
        </pc:picChg>
        <pc:picChg chg="add del mod">
          <ac:chgData name="Marcel van de Wouw" userId="422c676f-3b6e-434f-b734-ac746218ddb5" providerId="ADAL" clId="{F2074A40-D637-4053-832D-5E2FDBCBF309}" dt="2024-03-26T10:36:49.115" v="2584" actId="478"/>
          <ac:picMkLst>
            <pc:docMk/>
            <pc:sldMk cId="1996845829" sldId="349"/>
            <ac:picMk id="13" creationId="{42C77F43-A74B-5191-A144-B0DCB98E3D5C}"/>
          </ac:picMkLst>
        </pc:picChg>
        <pc:picChg chg="del">
          <ac:chgData name="Marcel van de Wouw" userId="422c676f-3b6e-434f-b734-ac746218ddb5" providerId="ADAL" clId="{F2074A40-D637-4053-832D-5E2FDBCBF309}" dt="2024-03-26T10:35:26.164" v="2563" actId="478"/>
          <ac:picMkLst>
            <pc:docMk/>
            <pc:sldMk cId="1996845829" sldId="349"/>
            <ac:picMk id="14" creationId="{747599F6-2603-E658-C242-468FFD3FA244}"/>
          </ac:picMkLst>
        </pc:picChg>
        <pc:picChg chg="del">
          <ac:chgData name="Marcel van de Wouw" userId="422c676f-3b6e-434f-b734-ac746218ddb5" providerId="ADAL" clId="{F2074A40-D637-4053-832D-5E2FDBCBF309}" dt="2024-03-26T10:35:23.267" v="2559" actId="478"/>
          <ac:picMkLst>
            <pc:docMk/>
            <pc:sldMk cId="1996845829" sldId="349"/>
            <ac:picMk id="16" creationId="{579211B9-FE9E-ED2A-56E9-0ADE086DF7EF}"/>
          </ac:picMkLst>
        </pc:picChg>
        <pc:picChg chg="add mod">
          <ac:chgData name="Marcel van de Wouw" userId="422c676f-3b6e-434f-b734-ac746218ddb5" providerId="ADAL" clId="{F2074A40-D637-4053-832D-5E2FDBCBF309}" dt="2024-03-26T10:40:46.494" v="2618" actId="1037"/>
          <ac:picMkLst>
            <pc:docMk/>
            <pc:sldMk cId="1996845829" sldId="349"/>
            <ac:picMk id="17" creationId="{C1897AA0-BAD9-4491-B102-256615E80C57}"/>
          </ac:picMkLst>
        </pc:picChg>
        <pc:picChg chg="del">
          <ac:chgData name="Marcel van de Wouw" userId="422c676f-3b6e-434f-b734-ac746218ddb5" providerId="ADAL" clId="{F2074A40-D637-4053-832D-5E2FDBCBF309}" dt="2024-03-26T10:35:23.948" v="2560" actId="478"/>
          <ac:picMkLst>
            <pc:docMk/>
            <pc:sldMk cId="1996845829" sldId="349"/>
            <ac:picMk id="18" creationId="{210201AD-636F-58FC-FEDA-0CB407C4A809}"/>
          </ac:picMkLst>
        </pc:picChg>
        <pc:picChg chg="del">
          <ac:chgData name="Marcel van de Wouw" userId="422c676f-3b6e-434f-b734-ac746218ddb5" providerId="ADAL" clId="{F2074A40-D637-4053-832D-5E2FDBCBF309}" dt="2024-03-26T10:35:24.651" v="2561" actId="478"/>
          <ac:picMkLst>
            <pc:docMk/>
            <pc:sldMk cId="1996845829" sldId="349"/>
            <ac:picMk id="20" creationId="{9F25FD6A-760A-E211-D828-D042FE13EA4B}"/>
          </ac:picMkLst>
        </pc:picChg>
        <pc:picChg chg="add mod">
          <ac:chgData name="Marcel van de Wouw" userId="422c676f-3b6e-434f-b734-ac746218ddb5" providerId="ADAL" clId="{F2074A40-D637-4053-832D-5E2FDBCBF309}" dt="2024-03-26T10:39:37.171" v="2612" actId="14100"/>
          <ac:picMkLst>
            <pc:docMk/>
            <pc:sldMk cId="1996845829" sldId="349"/>
            <ac:picMk id="21" creationId="{E750E667-D64D-7F80-2310-26460771E863}"/>
          </ac:picMkLst>
        </pc:picChg>
      </pc:sldChg>
      <pc:sldChg chg="addSp delSp modSp add mod ord">
        <pc:chgData name="Marcel van de Wouw" userId="422c676f-3b6e-434f-b734-ac746218ddb5" providerId="ADAL" clId="{F2074A40-D637-4053-832D-5E2FDBCBF309}" dt="2024-03-27T07:34:30.652" v="3278" actId="20577"/>
        <pc:sldMkLst>
          <pc:docMk/>
          <pc:sldMk cId="123084539" sldId="350"/>
        </pc:sldMkLst>
        <pc:spChg chg="mod">
          <ac:chgData name="Marcel van de Wouw" userId="422c676f-3b6e-434f-b734-ac746218ddb5" providerId="ADAL" clId="{F2074A40-D637-4053-832D-5E2FDBCBF309}" dt="2024-03-27T07:34:30.652" v="3278" actId="20577"/>
          <ac:spMkLst>
            <pc:docMk/>
            <pc:sldMk cId="123084539" sldId="350"/>
            <ac:spMk id="3" creationId="{00000000-0000-0000-0000-000000000000}"/>
          </ac:spMkLst>
        </pc:spChg>
        <pc:picChg chg="del">
          <ac:chgData name="Marcel van de Wouw" userId="422c676f-3b6e-434f-b734-ac746218ddb5" providerId="ADAL" clId="{F2074A40-D637-4053-832D-5E2FDBCBF309}" dt="2024-03-26T10:43:44.111" v="2622" actId="478"/>
          <ac:picMkLst>
            <pc:docMk/>
            <pc:sldMk cId="123084539" sldId="350"/>
            <ac:picMk id="4" creationId="{04BE7A34-58AB-D4A6-02D5-907C361DE732}"/>
          </ac:picMkLst>
        </pc:picChg>
        <pc:picChg chg="add mod">
          <ac:chgData name="Marcel van de Wouw" userId="422c676f-3b6e-434f-b734-ac746218ddb5" providerId="ADAL" clId="{F2074A40-D637-4053-832D-5E2FDBCBF309}" dt="2024-03-26T10:44:14.527" v="2629" actId="14100"/>
          <ac:picMkLst>
            <pc:docMk/>
            <pc:sldMk cId="123084539" sldId="350"/>
            <ac:picMk id="6" creationId="{BD5B7CD8-DD1A-BA33-B9B3-35BA3B4DD5EF}"/>
          </ac:picMkLst>
        </pc:picChg>
      </pc:sldChg>
      <pc:sldChg chg="add">
        <pc:chgData name="Marcel van de Wouw" userId="422c676f-3b6e-434f-b734-ac746218ddb5" providerId="ADAL" clId="{F2074A40-D637-4053-832D-5E2FDBCBF309}" dt="2024-03-26T10:53:41.293" v="2836" actId="2890"/>
        <pc:sldMkLst>
          <pc:docMk/>
          <pc:sldMk cId="3251400620" sldId="351"/>
        </pc:sldMkLst>
      </pc:sldChg>
      <pc:sldChg chg="addSp modSp add mod ord modTransition">
        <pc:chgData name="Marcel van de Wouw" userId="422c676f-3b6e-434f-b734-ac746218ddb5" providerId="ADAL" clId="{F2074A40-D637-4053-832D-5E2FDBCBF309}" dt="2024-03-26T11:11:22.799" v="3094"/>
        <pc:sldMkLst>
          <pc:docMk/>
          <pc:sldMk cId="2223235491" sldId="352"/>
        </pc:sldMkLst>
        <pc:spChg chg="mod">
          <ac:chgData name="Marcel van de Wouw" userId="422c676f-3b6e-434f-b734-ac746218ddb5" providerId="ADAL" clId="{F2074A40-D637-4053-832D-5E2FDBCBF309}" dt="2024-03-26T11:09:56.882" v="3092" actId="1076"/>
          <ac:spMkLst>
            <pc:docMk/>
            <pc:sldMk cId="2223235491" sldId="352"/>
            <ac:spMk id="4" creationId="{00000000-0000-0000-0000-000000000000}"/>
          </ac:spMkLst>
        </pc:spChg>
        <pc:picChg chg="add mod">
          <ac:chgData name="Marcel van de Wouw" userId="422c676f-3b6e-434f-b734-ac746218ddb5" providerId="ADAL" clId="{F2074A40-D637-4053-832D-5E2FDBCBF309}" dt="2024-03-26T11:07:21.979" v="3085" actId="14100"/>
          <ac:picMkLst>
            <pc:docMk/>
            <pc:sldMk cId="2223235491" sldId="352"/>
            <ac:picMk id="5" creationId="{F68877D6-B943-BE2D-4BF9-1F049D11074D}"/>
          </ac:picMkLst>
        </pc:picChg>
      </pc:sldChg>
      <pc:sldChg chg="addSp delSp modSp add mod">
        <pc:chgData name="Marcel van de Wouw" userId="422c676f-3b6e-434f-b734-ac746218ddb5" providerId="ADAL" clId="{F2074A40-D637-4053-832D-5E2FDBCBF309}" dt="2024-03-26T11:24:07.328" v="3134" actId="1076"/>
        <pc:sldMkLst>
          <pc:docMk/>
          <pc:sldMk cId="1884435268" sldId="353"/>
        </pc:sldMkLst>
        <pc:spChg chg="mod">
          <ac:chgData name="Marcel van de Wouw" userId="422c676f-3b6e-434f-b734-ac746218ddb5" providerId="ADAL" clId="{F2074A40-D637-4053-832D-5E2FDBCBF309}" dt="2024-03-26T11:24:07.328" v="3134" actId="1076"/>
          <ac:spMkLst>
            <pc:docMk/>
            <pc:sldMk cId="1884435268" sldId="353"/>
            <ac:spMk id="5" creationId="{00000000-0000-0000-0000-000000000000}"/>
          </ac:spMkLst>
        </pc:spChg>
        <pc:picChg chg="add mod">
          <ac:chgData name="Marcel van de Wouw" userId="422c676f-3b6e-434f-b734-ac746218ddb5" providerId="ADAL" clId="{F2074A40-D637-4053-832D-5E2FDBCBF309}" dt="2024-03-26T11:23:52.563" v="3132" actId="14100"/>
          <ac:picMkLst>
            <pc:docMk/>
            <pc:sldMk cId="1884435268" sldId="353"/>
            <ac:picMk id="6" creationId="{51AB0507-8C56-E659-E86B-4A57AE82EEDE}"/>
          </ac:picMkLst>
        </pc:picChg>
        <pc:picChg chg="del">
          <ac:chgData name="Marcel van de Wouw" userId="422c676f-3b6e-434f-b734-ac746218ddb5" providerId="ADAL" clId="{F2074A40-D637-4053-832D-5E2FDBCBF309}" dt="2024-03-26T11:22:05.357" v="3096" actId="478"/>
          <ac:picMkLst>
            <pc:docMk/>
            <pc:sldMk cId="1884435268" sldId="353"/>
            <ac:picMk id="7" creationId="{1BD01631-31DA-75F5-66ED-8D54BDD262E2}"/>
          </ac:picMkLst>
        </pc:picChg>
        <pc:picChg chg="del">
          <ac:chgData name="Marcel van de Wouw" userId="422c676f-3b6e-434f-b734-ac746218ddb5" providerId="ADAL" clId="{F2074A40-D637-4053-832D-5E2FDBCBF309}" dt="2024-03-26T11:22:07.908" v="3097" actId="478"/>
          <ac:picMkLst>
            <pc:docMk/>
            <pc:sldMk cId="1884435268" sldId="353"/>
            <ac:picMk id="9" creationId="{5BA051E1-B858-C559-841F-86CF7C0341C4}"/>
          </ac:picMkLst>
        </pc:picChg>
        <pc:picChg chg="add mod">
          <ac:chgData name="Marcel van de Wouw" userId="422c676f-3b6e-434f-b734-ac746218ddb5" providerId="ADAL" clId="{F2074A40-D637-4053-832D-5E2FDBCBF309}" dt="2024-03-26T11:23:57.281" v="3133" actId="14100"/>
          <ac:picMkLst>
            <pc:docMk/>
            <pc:sldMk cId="1884435268" sldId="353"/>
            <ac:picMk id="10" creationId="{DE56C66A-E477-4E07-E673-5F2C5C784D8F}"/>
          </ac:picMkLst>
        </pc:picChg>
      </pc:sldChg>
      <pc:sldChg chg="add">
        <pc:chgData name="Marcel van de Wouw" userId="422c676f-3b6e-434f-b734-ac746218ddb5" providerId="ADAL" clId="{F2074A40-D637-4053-832D-5E2FDBCBF309}" dt="2024-03-26T11:25:18.501" v="3135" actId="2890"/>
        <pc:sldMkLst>
          <pc:docMk/>
          <pc:sldMk cId="2055173524" sldId="35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3854-75F1-452B-B96B-CAFD4CDBE79A}" type="datetimeFigureOut">
              <a:rPr lang="nl-NL" smtClean="0"/>
              <a:t>27-3-2024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454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3854-75F1-452B-B96B-CAFD4CDBE79A}" type="datetimeFigureOut">
              <a:rPr lang="nl-NL" smtClean="0"/>
              <a:t>27-3-2024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7399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3854-75F1-452B-B96B-CAFD4CDBE79A}" type="datetimeFigureOut">
              <a:rPr lang="nl-NL" smtClean="0"/>
              <a:t>27-3-2024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7572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31"/>
              <a:t>Body Level One</a:t>
            </a:r>
          </a:p>
          <a:p>
            <a:pPr lvl="1">
              <a:defRPr sz="1800"/>
            </a:pPr>
            <a:r>
              <a:rPr sz="2531"/>
              <a:t>Body Level Two</a:t>
            </a:r>
          </a:p>
          <a:p>
            <a:pPr lvl="2">
              <a:defRPr sz="1800"/>
            </a:pPr>
            <a:r>
              <a:rPr sz="2531"/>
              <a:t>Body Level Three</a:t>
            </a:r>
          </a:p>
          <a:p>
            <a:pPr lvl="3">
              <a:defRPr sz="1800"/>
            </a:pPr>
            <a:r>
              <a:rPr sz="2531"/>
              <a:t>Body Level Four</a:t>
            </a:r>
          </a:p>
          <a:p>
            <a:pPr lvl="4">
              <a:defRPr sz="1800"/>
            </a:pPr>
            <a:r>
              <a:rPr sz="2531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32464434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825625"/>
            <a:ext cx="6498771" cy="4351338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3854-75F1-452B-B96B-CAFD4CDBE79A}" type="datetimeFigureOut">
              <a:rPr lang="nl-NL" smtClean="0"/>
              <a:t>27-3-2024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3635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867" y="422362"/>
            <a:ext cx="7518483" cy="2852737"/>
          </a:xfrm>
          <a:effectLst/>
        </p:spPr>
        <p:txBody>
          <a:bodyPr anchor="b"/>
          <a:lstStyle>
            <a:lvl1pPr algn="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6867" y="3302087"/>
            <a:ext cx="7518483" cy="1500187"/>
          </a:xfrm>
          <a:effectLst/>
        </p:spPr>
        <p:txBody>
          <a:bodyPr/>
          <a:lstStyle>
            <a:lvl1pPr marL="0" indent="0" algn="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3854-75F1-452B-B96B-CAFD4CDBE79A}" type="datetimeFigureOut">
              <a:rPr lang="nl-NL" smtClean="0"/>
              <a:t>27-3-2024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4958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3854-75F1-452B-B96B-CAFD4CDBE79A}" type="datetimeFigureOut">
              <a:rPr lang="nl-NL" smtClean="0"/>
              <a:t>27-3-2024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1579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3854-75F1-452B-B96B-CAFD4CDBE79A}" type="datetimeFigureOut">
              <a:rPr lang="nl-NL" smtClean="0"/>
              <a:t>27-3-2024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4928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3854-75F1-452B-B96B-CAFD4CDBE79A}" type="datetimeFigureOut">
              <a:rPr lang="nl-NL" smtClean="0"/>
              <a:t>27-3-2024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7947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3854-75F1-452B-B96B-CAFD4CDBE79A}" type="datetimeFigureOut">
              <a:rPr lang="nl-NL" smtClean="0"/>
              <a:t>27-3-2024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744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3854-75F1-452B-B96B-CAFD4CDBE79A}" type="datetimeFigureOut">
              <a:rPr lang="nl-NL" smtClean="0"/>
              <a:t>27-3-2024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1299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3854-75F1-452B-B96B-CAFD4CDBE79A}" type="datetimeFigureOut">
              <a:rPr lang="nl-NL" smtClean="0"/>
              <a:t>27-3-2024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2109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543854-75F1-452B-B96B-CAFD4CDBE79A}" type="datetimeFigureOut">
              <a:rPr lang="nl-NL" smtClean="0"/>
              <a:t>27-3-2024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655E8-95A1-46E6-8DC5-5825E454F3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4439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Relationship Id="rId9" Type="http://schemas.openxmlformats.org/officeDocument/2006/relationships/image" Target="../media/image55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jpe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9387" y="481130"/>
            <a:ext cx="7615020" cy="3070937"/>
          </a:xfrm>
        </p:spPr>
        <p:txBody>
          <a:bodyPr>
            <a:noAutofit/>
          </a:bodyPr>
          <a:lstStyle/>
          <a:p>
            <a:pPr algn="ctr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Voorbeelden van diverse schades</a:t>
            </a:r>
            <a:b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in archiefdepots </a:t>
            </a:r>
            <a:b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SYMPOSIUM</a:t>
            </a:r>
            <a:b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“…voor Schout en Schepenen…”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264722" y="4077701"/>
            <a:ext cx="7518483" cy="1500187"/>
          </a:xfrm>
        </p:spPr>
        <p:txBody>
          <a:bodyPr/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Afdeling Conservering &amp; Restauratie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27 maart 2024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97664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fade/>
      </p:transition>
    </mc:Choice>
    <mc:Fallback>
      <p:transition spd="slow" advClick="0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100" dirty="0">
                <a:latin typeface="Arial" panose="020B0604020202020204" pitchFamily="34" charset="0"/>
                <a:cs typeface="Arial" panose="020B0604020202020204" pitchFamily="34" charset="0"/>
              </a:rPr>
              <a:t>Diverse schades in archieven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7F1733B-DE3A-7A8A-EE0B-BF08C59586A7}"/>
              </a:ext>
            </a:extLst>
          </p:cNvPr>
          <p:cNvSpPr txBox="1"/>
          <p:nvPr/>
        </p:nvSpPr>
        <p:spPr>
          <a:xfrm>
            <a:off x="5154879" y="1613118"/>
            <a:ext cx="25301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Vervilt papier waardoor tekstverlies ontstaat.</a:t>
            </a:r>
          </a:p>
        </p:txBody>
      </p:sp>
      <p:pic>
        <p:nvPicPr>
          <p:cNvPr id="8" name="Afbeelding 7" descr="Afbeelding met tekst, brief, papier, boek&#10;&#10;Automatisch gegenereerde beschrijving">
            <a:extLst>
              <a:ext uri="{FF2B5EF4-FFF2-40B4-BE49-F238E27FC236}">
                <a16:creationId xmlns:a16="http://schemas.microsoft.com/office/drawing/2014/main" id="{88ECB94D-C87B-82CE-A2DA-46C9EC23B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79" y="1690691"/>
            <a:ext cx="4318771" cy="481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24076"/>
      </p:ext>
    </p:extLst>
  </p:cSld>
  <p:clrMapOvr>
    <a:masterClrMapping/>
  </p:clrMapOvr>
  <p:transition spd="slow" advClick="0" advTm="10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100" dirty="0">
                <a:latin typeface="Arial" panose="020B0604020202020204" pitchFamily="34" charset="0"/>
                <a:cs typeface="Arial" panose="020B0604020202020204" pitchFamily="34" charset="0"/>
              </a:rPr>
              <a:t>Diverse schades in archieven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7F1733B-DE3A-7A8A-EE0B-BF08C59586A7}"/>
              </a:ext>
            </a:extLst>
          </p:cNvPr>
          <p:cNvSpPr txBox="1"/>
          <p:nvPr/>
        </p:nvSpPr>
        <p:spPr>
          <a:xfrm>
            <a:off x="628650" y="6098651"/>
            <a:ext cx="547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Vervilt papier met tekstverlies</a:t>
            </a:r>
          </a:p>
        </p:txBody>
      </p:sp>
      <p:pic>
        <p:nvPicPr>
          <p:cNvPr id="4" name="Afbeelding 3" descr="Afbeelding met handschrift, tekst, brief&#10;&#10;Automatisch gegenereerde beschrijving">
            <a:extLst>
              <a:ext uri="{FF2B5EF4-FFF2-40B4-BE49-F238E27FC236}">
                <a16:creationId xmlns:a16="http://schemas.microsoft.com/office/drawing/2014/main" id="{1D56F12B-EDD5-6AAA-A3DE-BDC33BE2E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31" y="1690690"/>
            <a:ext cx="5795501" cy="427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73524"/>
      </p:ext>
    </p:extLst>
  </p:cSld>
  <p:clrMapOvr>
    <a:masterClrMapping/>
  </p:clrMapOvr>
  <p:transition spd="slow" advClick="0" advTm="10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100" dirty="0">
                <a:latin typeface="Arial" panose="020B0604020202020204" pitchFamily="34" charset="0"/>
                <a:cs typeface="Arial" panose="020B0604020202020204" pitchFamily="34" charset="0"/>
              </a:rPr>
              <a:t>Diverse schades in archieven</a:t>
            </a:r>
          </a:p>
        </p:txBody>
      </p:sp>
      <p:pic>
        <p:nvPicPr>
          <p:cNvPr id="5" name="Afbeelding 4" descr="Afbeelding met hout, water, buitenshuis, houten&#10;&#10;Automatisch gegenereerde beschrijving">
            <a:extLst>
              <a:ext uri="{FF2B5EF4-FFF2-40B4-BE49-F238E27FC236}">
                <a16:creationId xmlns:a16="http://schemas.microsoft.com/office/drawing/2014/main" id="{1F44E673-17F4-C169-7232-F129B898D9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70" y="1690691"/>
            <a:ext cx="5701087" cy="427581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7F1733B-DE3A-7A8A-EE0B-BF08C59586A7}"/>
              </a:ext>
            </a:extLst>
          </p:cNvPr>
          <p:cNvSpPr txBox="1"/>
          <p:nvPr/>
        </p:nvSpPr>
        <p:spPr>
          <a:xfrm>
            <a:off x="628650" y="6098651"/>
            <a:ext cx="547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Vervilting aan kop van boekblok</a:t>
            </a:r>
          </a:p>
        </p:txBody>
      </p:sp>
    </p:spTree>
    <p:extLst>
      <p:ext uri="{BB962C8B-B14F-4D97-AF65-F5344CB8AC3E}">
        <p14:creationId xmlns:p14="http://schemas.microsoft.com/office/powerpoint/2010/main" val="1348344154"/>
      </p:ext>
    </p:extLst>
  </p:cSld>
  <p:clrMapOvr>
    <a:masterClrMapping/>
  </p:clrMapOvr>
  <p:transition spd="slow" advClick="0" advTm="10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100" dirty="0">
                <a:latin typeface="Arial" panose="020B0604020202020204" pitchFamily="34" charset="0"/>
                <a:cs typeface="Arial" panose="020B0604020202020204" pitchFamily="34" charset="0"/>
              </a:rPr>
              <a:t>Diverse schades in archieven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BAFC9B7-4161-3FB0-BDC4-DDC4D569A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49" y="6000059"/>
            <a:ext cx="5255315" cy="7665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Vervilting van totale boekblok</a:t>
            </a:r>
          </a:p>
        </p:txBody>
      </p:sp>
      <p:pic>
        <p:nvPicPr>
          <p:cNvPr id="7" name="Afbeelding 6" descr="Afbeelding met brief, overdekt, persoon&#10;&#10;Automatisch gegenereerde beschrijving">
            <a:extLst>
              <a:ext uri="{FF2B5EF4-FFF2-40B4-BE49-F238E27FC236}">
                <a16:creationId xmlns:a16="http://schemas.microsoft.com/office/drawing/2014/main" id="{0190107A-A85D-ED85-D314-2A67C8DB5A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1690691"/>
            <a:ext cx="5745825" cy="430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15299"/>
      </p:ext>
    </p:extLst>
  </p:cSld>
  <p:clrMapOvr>
    <a:masterClrMapping/>
  </p:clrMapOvr>
  <p:transition spd="slow" advClick="0" advTm="10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100" dirty="0">
                <a:latin typeface="Arial" panose="020B0604020202020204" pitchFamily="34" charset="0"/>
                <a:cs typeface="Arial" panose="020B0604020202020204" pitchFamily="34" charset="0"/>
              </a:rPr>
              <a:t>Diverse schades in archieven</a:t>
            </a:r>
          </a:p>
        </p:txBody>
      </p:sp>
      <p:pic>
        <p:nvPicPr>
          <p:cNvPr id="5" name="Afbeelding 4" descr="Afbeelding met overdekt&#10;&#10;Beschrijving automatisch gegenereerd met gemiddelde betrouwbaarheid">
            <a:extLst>
              <a:ext uri="{FF2B5EF4-FFF2-40B4-BE49-F238E27FC236}">
                <a16:creationId xmlns:a16="http://schemas.microsoft.com/office/drawing/2014/main" id="{ADF3085B-CDAA-5856-EFC5-968635E403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71" y="1690691"/>
            <a:ext cx="5728855" cy="4296641"/>
          </a:xfrm>
          <a:prstGeom prst="rect">
            <a:avLst/>
          </a:prstGeom>
        </p:spPr>
      </p:pic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0BADA12B-E010-AB6B-E4EA-466383573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6004035"/>
            <a:ext cx="4814267" cy="8062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Vervilting van totale boekblok</a:t>
            </a:r>
          </a:p>
        </p:txBody>
      </p:sp>
    </p:spTree>
    <p:extLst>
      <p:ext uri="{BB962C8B-B14F-4D97-AF65-F5344CB8AC3E}">
        <p14:creationId xmlns:p14="http://schemas.microsoft.com/office/powerpoint/2010/main" val="1687159028"/>
      </p:ext>
    </p:extLst>
  </p:cSld>
  <p:clrMapOvr>
    <a:masterClrMapping/>
  </p:clrMapOvr>
  <p:transition spd="slow" advClick="0" advTm="10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100" dirty="0">
                <a:latin typeface="Arial" panose="020B0604020202020204" pitchFamily="34" charset="0"/>
                <a:cs typeface="Arial" panose="020B0604020202020204" pitchFamily="34" charset="0"/>
              </a:rPr>
              <a:t>Diverse schades in archieven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sz="4800" dirty="0"/>
          </a:p>
          <a:p>
            <a:pPr marL="0" indent="0">
              <a:buNone/>
            </a:pPr>
            <a:endParaRPr lang="nl-NL" sz="4800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4424218" y="1592283"/>
            <a:ext cx="364635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Ook perkament kan aangetast worden door vocht en schimmel.</a:t>
            </a:r>
          </a:p>
          <a:p>
            <a:pPr lvl="0"/>
            <a:endParaRPr lang="nl-NL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nl-NL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nl-NL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nl-NL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nl-NL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nl-NL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Charter met vochtschade</a:t>
            </a:r>
          </a:p>
        </p:txBody>
      </p:sp>
      <p:pic>
        <p:nvPicPr>
          <p:cNvPr id="8" name="Afbeelding 7" descr="Afbeelding met voedsel, persoon, overdekt, tamale&#10;&#10;Automatisch gegenereerde beschrijving">
            <a:extLst>
              <a:ext uri="{FF2B5EF4-FFF2-40B4-BE49-F238E27FC236}">
                <a16:creationId xmlns:a16="http://schemas.microsoft.com/office/drawing/2014/main" id="{16A4C266-FAD4-8BC7-DAE3-C5AC03B2F0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94" y="1651956"/>
            <a:ext cx="3561633" cy="474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03443"/>
      </p:ext>
    </p:extLst>
  </p:cSld>
  <p:clrMapOvr>
    <a:masterClrMapping/>
  </p:clrMapOvr>
  <p:transition spd="slow" advClick="0" advTm="10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100" dirty="0">
                <a:latin typeface="Arial" panose="020B0604020202020204" pitchFamily="34" charset="0"/>
                <a:cs typeface="Arial" panose="020B0604020202020204" pitchFamily="34" charset="0"/>
              </a:rPr>
              <a:t>Diverse schades in archieven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0BADA12B-E010-AB6B-E4EA-466383573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6007063"/>
            <a:ext cx="5613124" cy="8062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Charters met schimmelschade</a:t>
            </a:r>
          </a:p>
        </p:txBody>
      </p:sp>
      <p:pic>
        <p:nvPicPr>
          <p:cNvPr id="4" name="Afbeelding 3" descr="Afbeelding met boek, papier, overdekt, boekband&#10;&#10;Automatisch gegenereerde beschrijving">
            <a:extLst>
              <a:ext uri="{FF2B5EF4-FFF2-40B4-BE49-F238E27FC236}">
                <a16:creationId xmlns:a16="http://schemas.microsoft.com/office/drawing/2014/main" id="{25C98897-89BB-D424-A389-F2682374A7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17" y="1690691"/>
            <a:ext cx="5732891" cy="429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48475"/>
      </p:ext>
    </p:extLst>
  </p:cSld>
  <p:clrMapOvr>
    <a:masterClrMapping/>
  </p:clrMapOvr>
  <p:transition spd="slow" advClick="0" advTm="10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100" dirty="0">
                <a:latin typeface="Arial" panose="020B0604020202020204" pitchFamily="34" charset="0"/>
                <a:cs typeface="Arial" panose="020B0604020202020204" pitchFamily="34" charset="0"/>
              </a:rPr>
              <a:t>Diverse schades in archieven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sz="4800" dirty="0"/>
          </a:p>
          <a:p>
            <a:pPr marL="0" indent="0">
              <a:buNone/>
            </a:pPr>
            <a:endParaRPr lang="nl-NL" sz="4800" dirty="0"/>
          </a:p>
          <a:p>
            <a:pPr lvl="1"/>
            <a:endParaRPr lang="nl-NL" dirty="0"/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" r="7273"/>
          <a:stretch/>
        </p:blipFill>
        <p:spPr>
          <a:xfrm>
            <a:off x="4691270" y="3292436"/>
            <a:ext cx="2258170" cy="1435524"/>
          </a:xfrm>
          <a:prstGeom prst="rect">
            <a:avLst/>
          </a:prstGeom>
        </p:spPr>
      </p:pic>
      <p:pic>
        <p:nvPicPr>
          <p:cNvPr id="7" name="Afbeelding 6" descr="Afbeelding met vlek, kunst&#10;&#10;Automatisch gegenereerde beschrijving">
            <a:extLst>
              <a:ext uri="{FF2B5EF4-FFF2-40B4-BE49-F238E27FC236}">
                <a16:creationId xmlns:a16="http://schemas.microsoft.com/office/drawing/2014/main" id="{9529A7EB-73A7-2151-574C-983AB2A063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20" y="1701195"/>
            <a:ext cx="3824080" cy="302676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095ABC6A-5976-1FE2-3C32-3A590347B070}"/>
              </a:ext>
            </a:extLst>
          </p:cNvPr>
          <p:cNvSpPr txBox="1"/>
          <p:nvPr/>
        </p:nvSpPr>
        <p:spPr>
          <a:xfrm>
            <a:off x="4691270" y="1690691"/>
            <a:ext cx="311502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Vraatschade door het papiervisje</a:t>
            </a:r>
          </a:p>
          <a:p>
            <a:r>
              <a:rPr lang="nl-NL" i="1" dirty="0">
                <a:latin typeface="Arial" panose="020B0604020202020204" pitchFamily="34" charset="0"/>
                <a:cs typeface="Arial" panose="020B0604020202020204" pitchFamily="34" charset="0"/>
              </a:rPr>
              <a:t>(Familie van de zilvervis)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0D8CCAF-BCC2-FB80-AAFE-59A70C3AEDC8}"/>
              </a:ext>
            </a:extLst>
          </p:cNvPr>
          <p:cNvSpPr txBox="1"/>
          <p:nvPr/>
        </p:nvSpPr>
        <p:spPr>
          <a:xfrm>
            <a:off x="628650" y="5266074"/>
            <a:ext cx="6201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Het papiervisje graast aan het papier-oppervlak waardoor het steeds dunner wordt.</a:t>
            </a:r>
          </a:p>
        </p:txBody>
      </p:sp>
    </p:spTree>
    <p:extLst>
      <p:ext uri="{BB962C8B-B14F-4D97-AF65-F5344CB8AC3E}">
        <p14:creationId xmlns:p14="http://schemas.microsoft.com/office/powerpoint/2010/main" val="2223019943"/>
      </p:ext>
    </p:extLst>
  </p:cSld>
  <p:clrMapOvr>
    <a:masterClrMapping/>
  </p:clrMapOvr>
  <p:transition spd="slow" advClick="0" advTm="10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100" dirty="0">
                <a:latin typeface="Arial" panose="020B0604020202020204" pitchFamily="34" charset="0"/>
                <a:cs typeface="Arial" panose="020B0604020202020204" pitchFamily="34" charset="0"/>
              </a:rPr>
              <a:t>Diverse schades in archieven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7F1733B-DE3A-7A8A-EE0B-BF08C59586A7}"/>
              </a:ext>
            </a:extLst>
          </p:cNvPr>
          <p:cNvSpPr txBox="1"/>
          <p:nvPr/>
        </p:nvSpPr>
        <p:spPr>
          <a:xfrm>
            <a:off x="628650" y="6098651"/>
            <a:ext cx="4992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Papiervisje in </a:t>
            </a:r>
            <a:r>
              <a:rPr lang="nl-NL" sz="2800" dirty="0" err="1">
                <a:latin typeface="Arial" panose="020B0604020202020204" pitchFamily="34" charset="0"/>
                <a:cs typeface="Arial" panose="020B0604020202020204" pitchFamily="34" charset="0"/>
              </a:rPr>
              <a:t>aktie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</a:p>
        </p:txBody>
      </p:sp>
      <p:pic>
        <p:nvPicPr>
          <p:cNvPr id="5" name="Afbeelding 4" descr="Afbeelding met ongewerveld dier, insect, geleedpotige, grond&#10;&#10;Automatisch gegenereerde beschrijving">
            <a:extLst>
              <a:ext uri="{FF2B5EF4-FFF2-40B4-BE49-F238E27FC236}">
                <a16:creationId xmlns:a16="http://schemas.microsoft.com/office/drawing/2014/main" id="{D7CFF765-3913-5D17-EFEB-C2C11916F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88" y="1670707"/>
            <a:ext cx="5796238" cy="424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55103"/>
      </p:ext>
    </p:extLst>
  </p:cSld>
  <p:clrMapOvr>
    <a:masterClrMapping/>
  </p:clrMapOvr>
  <p:transition spd="slow" advClick="0" advTm="10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100" dirty="0">
                <a:latin typeface="Arial" panose="020B0604020202020204" pitchFamily="34" charset="0"/>
                <a:cs typeface="Arial" panose="020B0604020202020204" pitchFamily="34" charset="0"/>
              </a:rPr>
              <a:t>Diverse schades in archieven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7F1733B-DE3A-7A8A-EE0B-BF08C59586A7}"/>
              </a:ext>
            </a:extLst>
          </p:cNvPr>
          <p:cNvSpPr txBox="1"/>
          <p:nvPr/>
        </p:nvSpPr>
        <p:spPr>
          <a:xfrm>
            <a:off x="628650" y="6098651"/>
            <a:ext cx="4992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Vraatschade door papiervisje</a:t>
            </a:r>
          </a:p>
        </p:txBody>
      </p:sp>
      <p:pic>
        <p:nvPicPr>
          <p:cNvPr id="4" name="Afbeelding 3" descr="Afbeelding met brief, handschrift, tekst, papier&#10;&#10;Automatisch gegenereerde beschrijving">
            <a:extLst>
              <a:ext uri="{FF2B5EF4-FFF2-40B4-BE49-F238E27FC236}">
                <a16:creationId xmlns:a16="http://schemas.microsoft.com/office/drawing/2014/main" id="{80967163-A794-7D4B-64A0-C39E10E23D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69" y="1690691"/>
            <a:ext cx="5772647" cy="432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90212"/>
      </p:ext>
    </p:extLst>
  </p:cSld>
  <p:clrMapOvr>
    <a:masterClrMapping/>
  </p:clrMapOvr>
  <p:transition spd="slow" advClick="0" advTm="10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100" dirty="0">
                <a:latin typeface="Arial" panose="020B0604020202020204" pitchFamily="34" charset="0"/>
                <a:cs typeface="Arial" panose="020B0604020202020204" pitchFamily="34" charset="0"/>
              </a:rPr>
              <a:t>Diverse schades in archieven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1875262"/>
            <a:ext cx="6360548" cy="43127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600" dirty="0">
                <a:latin typeface="Arial" panose="020B0604020202020204" pitchFamily="34" charset="0"/>
                <a:cs typeface="Arial" panose="020B0604020202020204" pitchFamily="34" charset="0"/>
              </a:rPr>
              <a:t>In de tijd van de Schepenbanken werden archieven anders bewaard dan nu. </a:t>
            </a:r>
          </a:p>
          <a:p>
            <a:pPr marL="0" indent="0">
              <a:buNone/>
            </a:pPr>
            <a:endParaRPr lang="nl-NL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sz="2600" dirty="0">
                <a:latin typeface="Arial" panose="020B0604020202020204" pitchFamily="34" charset="0"/>
                <a:cs typeface="Arial" panose="020B0604020202020204" pitchFamily="34" charset="0"/>
              </a:rPr>
              <a:t>De Archiefwet stelt hoge eisen aan de bewaarcondities van een zgn. archiefbewaarplaats.</a:t>
            </a:r>
          </a:p>
        </p:txBody>
      </p:sp>
    </p:spTree>
    <p:extLst>
      <p:ext uri="{BB962C8B-B14F-4D97-AF65-F5344CB8AC3E}">
        <p14:creationId xmlns:p14="http://schemas.microsoft.com/office/powerpoint/2010/main" val="2125655270"/>
      </p:ext>
    </p:extLst>
  </p:cSld>
  <p:clrMapOvr>
    <a:masterClrMapping/>
  </p:clrMapOvr>
  <p:transition spd="slow" advClick="0" advTm="10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100" dirty="0">
                <a:latin typeface="Arial" panose="020B0604020202020204" pitchFamily="34" charset="0"/>
                <a:cs typeface="Arial" panose="020B0604020202020204" pitchFamily="34" charset="0"/>
              </a:rPr>
              <a:t>Diverse schades in archieven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7F1733B-DE3A-7A8A-EE0B-BF08C59586A7}"/>
              </a:ext>
            </a:extLst>
          </p:cNvPr>
          <p:cNvSpPr txBox="1"/>
          <p:nvPr/>
        </p:nvSpPr>
        <p:spPr>
          <a:xfrm>
            <a:off x="628650" y="6098651"/>
            <a:ext cx="4992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Vraatschade door papiervisje</a:t>
            </a:r>
          </a:p>
        </p:txBody>
      </p:sp>
      <p:pic>
        <p:nvPicPr>
          <p:cNvPr id="5" name="Afbeelding 4" descr="Afbeelding met tekst, handschrift, boek, papier&#10;&#10;Automatisch gegenereerde beschrijving">
            <a:extLst>
              <a:ext uri="{FF2B5EF4-FFF2-40B4-BE49-F238E27FC236}">
                <a16:creationId xmlns:a16="http://schemas.microsoft.com/office/drawing/2014/main" id="{FC0A332C-B66E-DBA6-ABCE-5A0D2315CD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71" y="1690691"/>
            <a:ext cx="4921904" cy="43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64245"/>
      </p:ext>
    </p:extLst>
  </p:cSld>
  <p:clrMapOvr>
    <a:masterClrMapping/>
  </p:clrMapOvr>
  <p:transition spd="slow" advClick="0" advTm="10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100" dirty="0">
                <a:latin typeface="Arial" panose="020B0604020202020204" pitchFamily="34" charset="0"/>
                <a:cs typeface="Arial" panose="020B0604020202020204" pitchFamily="34" charset="0"/>
              </a:rPr>
              <a:t>Diverse schades in archieven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7F1733B-DE3A-7A8A-EE0B-BF08C59586A7}"/>
              </a:ext>
            </a:extLst>
          </p:cNvPr>
          <p:cNvSpPr txBox="1"/>
          <p:nvPr/>
        </p:nvSpPr>
        <p:spPr>
          <a:xfrm>
            <a:off x="628650" y="6098651"/>
            <a:ext cx="64162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dirty="0">
                <a:latin typeface="Arial" panose="020B0604020202020204" pitchFamily="34" charset="0"/>
                <a:cs typeface="Arial" panose="020B0604020202020204" pitchFamily="34" charset="0"/>
              </a:rPr>
              <a:t>Vraatschade door muis en papiervisje</a:t>
            </a:r>
          </a:p>
        </p:txBody>
      </p:sp>
      <p:pic>
        <p:nvPicPr>
          <p:cNvPr id="4" name="Afbeelding 3" descr="Afbeelding met handschrift, brief, tekst, document&#10;&#10;Automatisch gegenereerde beschrijving">
            <a:extLst>
              <a:ext uri="{FF2B5EF4-FFF2-40B4-BE49-F238E27FC236}">
                <a16:creationId xmlns:a16="http://schemas.microsoft.com/office/drawing/2014/main" id="{0E236B0D-EB5D-6696-55B7-718C11B127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54418" y="977234"/>
            <a:ext cx="4280739" cy="570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17547"/>
      </p:ext>
    </p:extLst>
  </p:cSld>
  <p:clrMapOvr>
    <a:masterClrMapping/>
  </p:clrMapOvr>
  <p:transition spd="slow" advClick="0" advTm="10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100" dirty="0">
                <a:latin typeface="Arial" panose="020B0604020202020204" pitchFamily="34" charset="0"/>
                <a:cs typeface="Arial" panose="020B0604020202020204" pitchFamily="34" charset="0"/>
              </a:rPr>
              <a:t>Diverse schades in archieven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sz="4800" dirty="0"/>
          </a:p>
          <a:p>
            <a:pPr marL="0" indent="0">
              <a:buNone/>
            </a:pPr>
            <a:endParaRPr lang="nl-NL" sz="4800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4242895" y="3824339"/>
            <a:ext cx="2530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Muizenvraat</a:t>
            </a:r>
          </a:p>
        </p:txBody>
      </p:sp>
      <p:pic>
        <p:nvPicPr>
          <p:cNvPr id="7" name="Afbeelding 6" descr="Afbeelding met handschrift, brief, tekst, document&#10;&#10;Automatisch gegenereerde beschrijving">
            <a:extLst>
              <a:ext uri="{FF2B5EF4-FFF2-40B4-BE49-F238E27FC236}">
                <a16:creationId xmlns:a16="http://schemas.microsoft.com/office/drawing/2014/main" id="{1BD01631-31DA-75F5-66ED-8D54BDD262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40" y="1690691"/>
            <a:ext cx="3263503" cy="4351337"/>
          </a:xfrm>
          <a:prstGeom prst="rect">
            <a:avLst/>
          </a:prstGeom>
        </p:spPr>
      </p:pic>
      <p:pic>
        <p:nvPicPr>
          <p:cNvPr id="9" name="Afbeelding 8" descr="Afbeelding met boek, papier, tekst&#10;&#10;Automatisch gegenereerde beschrijving">
            <a:extLst>
              <a:ext uri="{FF2B5EF4-FFF2-40B4-BE49-F238E27FC236}">
                <a16:creationId xmlns:a16="http://schemas.microsoft.com/office/drawing/2014/main" id="{5BA051E1-B858-C559-841F-86CF7C0341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895" y="1690691"/>
            <a:ext cx="2942186" cy="199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167417"/>
      </p:ext>
    </p:extLst>
  </p:cSld>
  <p:clrMapOvr>
    <a:masterClrMapping/>
  </p:clrMapOvr>
  <p:transition spd="slow" advClick="0" advTm="10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100" dirty="0">
                <a:latin typeface="Arial" panose="020B0604020202020204" pitchFamily="34" charset="0"/>
                <a:cs typeface="Arial" panose="020B0604020202020204" pitchFamily="34" charset="0"/>
              </a:rPr>
              <a:t>Diverse schades in archieven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sz="4800" dirty="0"/>
          </a:p>
          <a:p>
            <a:pPr marL="0" indent="0">
              <a:buNone/>
            </a:pPr>
            <a:endParaRPr lang="nl-NL" sz="4800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628650" y="5846247"/>
            <a:ext cx="5596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Voorbeelden van muizenvraat</a:t>
            </a:r>
          </a:p>
        </p:txBody>
      </p:sp>
      <p:pic>
        <p:nvPicPr>
          <p:cNvPr id="6" name="Afbeelding 5" descr="Afbeelding met tekst, handschrift, papier, brief&#10;&#10;Automatisch gegenereerde beschrijving">
            <a:extLst>
              <a:ext uri="{FF2B5EF4-FFF2-40B4-BE49-F238E27FC236}">
                <a16:creationId xmlns:a16="http://schemas.microsoft.com/office/drawing/2014/main" id="{51AB0507-8C56-E659-E86B-4A57AE82E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57" y="1703205"/>
            <a:ext cx="2926929" cy="3902572"/>
          </a:xfrm>
          <a:prstGeom prst="rect">
            <a:avLst/>
          </a:prstGeom>
        </p:spPr>
      </p:pic>
      <p:pic>
        <p:nvPicPr>
          <p:cNvPr id="10" name="Afbeelding 9" descr="Afbeelding met tekst, papier, brief, handschrift&#10;&#10;Automatisch gegenereerde beschrijving">
            <a:extLst>
              <a:ext uri="{FF2B5EF4-FFF2-40B4-BE49-F238E27FC236}">
                <a16:creationId xmlns:a16="http://schemas.microsoft.com/office/drawing/2014/main" id="{DE56C66A-E477-4E07-E673-5F2C5C784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048" y="1714499"/>
            <a:ext cx="2737805" cy="389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35268"/>
      </p:ext>
    </p:extLst>
  </p:cSld>
  <p:clrMapOvr>
    <a:masterClrMapping/>
  </p:clrMapOvr>
  <p:transition spd="slow" advClick="0" advTm="100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100" dirty="0">
                <a:latin typeface="Arial" panose="020B0604020202020204" pitchFamily="34" charset="0"/>
                <a:cs typeface="Arial" panose="020B0604020202020204" pitchFamily="34" charset="0"/>
              </a:rPr>
              <a:t>Diverse schades in archieven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nl-NL" dirty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5" b="5273"/>
          <a:stretch/>
        </p:blipFill>
        <p:spPr>
          <a:xfrm>
            <a:off x="2907649" y="5058545"/>
            <a:ext cx="2127600" cy="125248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9" y="1690691"/>
            <a:ext cx="4312040" cy="3232920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1577161" y="5843553"/>
            <a:ext cx="1223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Boktor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647356" y="5027067"/>
            <a:ext cx="25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Vraatschade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726452D-5100-5A8C-928B-6B97798FAE5E}"/>
              </a:ext>
            </a:extLst>
          </p:cNvPr>
          <p:cNvSpPr txBox="1"/>
          <p:nvPr/>
        </p:nvSpPr>
        <p:spPr>
          <a:xfrm>
            <a:off x="5129808" y="1648543"/>
            <a:ext cx="293281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De larven van de boktor graven tunnels in het boekblok.</a:t>
            </a:r>
          </a:p>
          <a:p>
            <a:endParaRPr lang="nl-NL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i="1" dirty="0">
                <a:latin typeface="Arial" panose="020B0604020202020204" pitchFamily="34" charset="0"/>
                <a:cs typeface="Arial" panose="020B0604020202020204" pitchFamily="34" charset="0"/>
              </a:rPr>
              <a:t>De zgn. boekwurm</a:t>
            </a:r>
          </a:p>
        </p:txBody>
      </p:sp>
    </p:spTree>
    <p:extLst>
      <p:ext uri="{BB962C8B-B14F-4D97-AF65-F5344CB8AC3E}">
        <p14:creationId xmlns:p14="http://schemas.microsoft.com/office/powerpoint/2010/main" val="1673277754"/>
      </p:ext>
    </p:extLst>
  </p:cSld>
  <p:clrMapOvr>
    <a:masterClrMapping/>
  </p:clrMapOvr>
  <p:transition spd="slow" advClick="0" advTm="1000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100" dirty="0">
                <a:latin typeface="Arial" panose="020B0604020202020204" pitchFamily="34" charset="0"/>
                <a:cs typeface="Arial" panose="020B0604020202020204" pitchFamily="34" charset="0"/>
              </a:rPr>
              <a:t>Diverse schades in archieven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7F1733B-DE3A-7A8A-EE0B-BF08C59586A7}"/>
              </a:ext>
            </a:extLst>
          </p:cNvPr>
          <p:cNvSpPr txBox="1"/>
          <p:nvPr/>
        </p:nvSpPr>
        <p:spPr>
          <a:xfrm>
            <a:off x="4444970" y="1690691"/>
            <a:ext cx="318002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dirty="0">
                <a:latin typeface="Arial" panose="020B0604020202020204" pitchFamily="34" charset="0"/>
                <a:cs typeface="Arial" panose="020B0604020202020204" pitchFamily="34" charset="0"/>
              </a:rPr>
              <a:t>Vervilting en vraat-schade door muis, houtworm en papiervis</a:t>
            </a:r>
          </a:p>
        </p:txBody>
      </p:sp>
      <p:pic>
        <p:nvPicPr>
          <p:cNvPr id="5" name="Afbeelding 4" descr="Afbeelding met boek, bruin, handschrift, hout&#10;&#10;Automatisch gegenereerde beschrijving">
            <a:extLst>
              <a:ext uri="{FF2B5EF4-FFF2-40B4-BE49-F238E27FC236}">
                <a16:creationId xmlns:a16="http://schemas.microsoft.com/office/drawing/2014/main" id="{44D05D3C-25DB-63B2-7542-2D56F279A9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92" y="1690691"/>
            <a:ext cx="3601636" cy="480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91131"/>
      </p:ext>
    </p:extLst>
  </p:cSld>
  <p:clrMapOvr>
    <a:masterClrMapping/>
  </p:clrMapOvr>
  <p:transition spd="slow" advClick="0" advTm="10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100" dirty="0">
                <a:latin typeface="Arial" panose="020B0604020202020204" pitchFamily="34" charset="0"/>
                <a:cs typeface="Arial" panose="020B0604020202020204" pitchFamily="34" charset="0"/>
              </a:rPr>
              <a:t>Diverse schades in archieven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sz="4800" dirty="0"/>
          </a:p>
          <a:p>
            <a:pPr marL="0" indent="0">
              <a:buNone/>
            </a:pPr>
            <a:endParaRPr lang="nl-NL" sz="4800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628650" y="5772473"/>
            <a:ext cx="52067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Perkamenten band met een zgn. snoekbek</a:t>
            </a:r>
          </a:p>
        </p:txBody>
      </p:sp>
      <p:pic>
        <p:nvPicPr>
          <p:cNvPr id="9" name="Afbeelding 8" descr="Afbeelding met boek, overdekt, houten, hout&#10;&#10;Automatisch gegenereerde beschrijving">
            <a:extLst>
              <a:ext uri="{FF2B5EF4-FFF2-40B4-BE49-F238E27FC236}">
                <a16:creationId xmlns:a16="http://schemas.microsoft.com/office/drawing/2014/main" id="{6DBB3F89-013B-AD6F-A940-9888816806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5" y="1690690"/>
            <a:ext cx="5312589" cy="398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79862"/>
      </p:ext>
    </p:extLst>
  </p:cSld>
  <p:clrMapOvr>
    <a:masterClrMapping/>
  </p:clrMapOvr>
  <p:transition spd="slow" advClick="0" advTm="1000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100" dirty="0">
                <a:latin typeface="Arial" panose="020B0604020202020204" pitchFamily="34" charset="0"/>
                <a:cs typeface="Arial" panose="020B0604020202020204" pitchFamily="34" charset="0"/>
              </a:rPr>
              <a:t>Diverse schades in archieven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sz="4800" dirty="0"/>
          </a:p>
          <a:p>
            <a:pPr marL="0" indent="0">
              <a:buNone/>
            </a:pPr>
            <a:endParaRPr lang="nl-NL" sz="4800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4465824" y="1631259"/>
            <a:ext cx="33647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Soms treffen we nog wat ongenode gasten aan…..</a:t>
            </a:r>
          </a:p>
        </p:txBody>
      </p:sp>
      <p:pic>
        <p:nvPicPr>
          <p:cNvPr id="7" name="Afbeelding 6" descr="Afbeelding met boek, Kinderkunst, schets, tekst&#10;&#10;Automatisch gegenereerde beschrijving">
            <a:extLst>
              <a:ext uri="{FF2B5EF4-FFF2-40B4-BE49-F238E27FC236}">
                <a16:creationId xmlns:a16="http://schemas.microsoft.com/office/drawing/2014/main" id="{FC7F414A-B76A-61B3-D9B7-356AD8C3CB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56" y="1690690"/>
            <a:ext cx="3601636" cy="480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00620"/>
      </p:ext>
    </p:extLst>
  </p:cSld>
  <p:clrMapOvr>
    <a:masterClrMapping/>
  </p:clrMapOvr>
  <p:transition spd="slow" advClick="0" advTm="100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100" dirty="0">
                <a:latin typeface="Arial" panose="020B0604020202020204" pitchFamily="34" charset="0"/>
                <a:cs typeface="Arial" panose="020B0604020202020204" pitchFamily="34" charset="0"/>
              </a:rPr>
              <a:t>Diverse schades in archieven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sz="4800" dirty="0"/>
          </a:p>
          <a:p>
            <a:pPr marL="0" indent="0">
              <a:buNone/>
            </a:pPr>
            <a:endParaRPr lang="nl-NL" sz="4800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4417079" y="1587295"/>
            <a:ext cx="336470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…. zoals deze </a:t>
            </a:r>
            <a:r>
              <a:rPr lang="nl-NL" sz="2800" i="1" dirty="0">
                <a:latin typeface="Arial" panose="020B0604020202020204" pitchFamily="34" charset="0"/>
                <a:cs typeface="Arial" panose="020B0604020202020204" pitchFamily="34" charset="0"/>
              </a:rPr>
              <a:t>(mogelijke) 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Akkerdisteldans- vlieg*</a:t>
            </a:r>
          </a:p>
          <a:p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1600" i="1" dirty="0">
                <a:latin typeface="Arial" panose="020B0604020202020204" pitchFamily="34" charset="0"/>
                <a:cs typeface="Arial" panose="020B0604020202020204" pitchFamily="34" charset="0"/>
              </a:rPr>
              <a:t>(*volgens de </a:t>
            </a:r>
            <a:r>
              <a:rPr lang="nl-NL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ObsIdentify</a:t>
            </a:r>
            <a:r>
              <a:rPr lang="nl-NL" sz="1600" i="1" dirty="0">
                <a:latin typeface="Arial" panose="020B0604020202020204" pitchFamily="34" charset="0"/>
                <a:cs typeface="Arial" panose="020B0604020202020204" pitchFamily="34" charset="0"/>
              </a:rPr>
              <a:t>-app)</a:t>
            </a:r>
          </a:p>
        </p:txBody>
      </p:sp>
      <p:pic>
        <p:nvPicPr>
          <p:cNvPr id="6" name="Afbeelding 5" descr="Afbeelding met ongewerveld dier, geleedpotige, handschrift, ongedierte&#10;&#10;Automatisch gegenereerde beschrijving">
            <a:extLst>
              <a:ext uri="{FF2B5EF4-FFF2-40B4-BE49-F238E27FC236}">
                <a16:creationId xmlns:a16="http://schemas.microsoft.com/office/drawing/2014/main" id="{FECBCA2A-9CC7-1B88-4BFB-6031CF3ED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69" y="1690691"/>
            <a:ext cx="3584391" cy="477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36849"/>
      </p:ext>
    </p:extLst>
  </p:cSld>
  <p:clrMapOvr>
    <a:masterClrMapping/>
  </p:clrMapOvr>
  <p:transition spd="slow" advClick="0" advTm="10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100" dirty="0">
                <a:latin typeface="Arial" panose="020B0604020202020204" pitchFamily="34" charset="0"/>
                <a:cs typeface="Arial" panose="020B0604020202020204" pitchFamily="34" charset="0"/>
              </a:rPr>
              <a:t>Diverse schades in archieven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sz="4800" dirty="0"/>
          </a:p>
          <a:p>
            <a:pPr marL="0" indent="0">
              <a:buNone/>
            </a:pPr>
            <a:endParaRPr lang="nl-NL" sz="4800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4417079" y="1587295"/>
            <a:ext cx="3364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…. of andere ongerechtigheden</a:t>
            </a:r>
            <a:endParaRPr lang="nl-N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fbeelding 6" descr="Afbeelding met ongewerveld dier, insect, grond, mot&#10;&#10;Automatisch gegenereerde beschrijving">
            <a:extLst>
              <a:ext uri="{FF2B5EF4-FFF2-40B4-BE49-F238E27FC236}">
                <a16:creationId xmlns:a16="http://schemas.microsoft.com/office/drawing/2014/main" id="{16E29189-7F4B-AA30-E57E-507B538D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57" y="1691519"/>
            <a:ext cx="3601015" cy="480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18580"/>
      </p:ext>
    </p:extLst>
  </p:cSld>
  <p:clrMapOvr>
    <a:masterClrMapping/>
  </p:clrMapOvr>
  <p:transition spd="slow" advClick="0" advTm="10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100" dirty="0">
                <a:latin typeface="Arial" panose="020B0604020202020204" pitchFamily="34" charset="0"/>
                <a:cs typeface="Arial" panose="020B0604020202020204" pitchFamily="34" charset="0"/>
              </a:rPr>
              <a:t>Diverse schades in archieven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6742209" cy="3326820"/>
          </a:xfrm>
        </p:spPr>
        <p:txBody>
          <a:bodyPr/>
          <a:lstStyle/>
          <a:p>
            <a:pPr marL="0" indent="0">
              <a:buNone/>
            </a:pPr>
            <a:endParaRPr lang="nl-NL" sz="4800" dirty="0"/>
          </a:p>
          <a:p>
            <a:pPr marL="0" indent="0">
              <a:buNone/>
            </a:pPr>
            <a:endParaRPr lang="nl-NL" sz="4800" dirty="0"/>
          </a:p>
          <a:p>
            <a:pPr lvl="1"/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628650" y="2189019"/>
            <a:ext cx="65757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  <a:t>Wettelijke bewaarcondities in depot</a:t>
            </a:r>
          </a:p>
          <a:p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Relatieve luchtvochtigheid:  </a:t>
            </a:r>
            <a: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  <a:t>45 - 55%</a:t>
            </a:r>
          </a:p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Temperatuur:                       </a:t>
            </a:r>
            <a: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  <a:t>16 - 20° C </a:t>
            </a:r>
          </a:p>
        </p:txBody>
      </p:sp>
    </p:spTree>
    <p:extLst>
      <p:ext uri="{BB962C8B-B14F-4D97-AF65-F5344CB8AC3E}">
        <p14:creationId xmlns:p14="http://schemas.microsoft.com/office/powerpoint/2010/main" val="1049346987"/>
      </p:ext>
    </p:extLst>
  </p:cSld>
  <p:clrMapOvr>
    <a:masterClrMapping/>
  </p:clrMapOvr>
  <p:transition spd="slow" advClick="0" advTm="10000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100" dirty="0">
                <a:latin typeface="Arial" panose="020B0604020202020204" pitchFamily="34" charset="0"/>
                <a:cs typeface="Arial" panose="020B0604020202020204" pitchFamily="34" charset="0"/>
              </a:rPr>
              <a:t>Diverse schades in archieven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sz="4800" dirty="0"/>
          </a:p>
          <a:p>
            <a:pPr marL="0" indent="0">
              <a:buNone/>
            </a:pPr>
            <a:endParaRPr lang="nl-NL" sz="4800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628650" y="4845398"/>
            <a:ext cx="56687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Plakband</a:t>
            </a:r>
          </a:p>
          <a:p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Ook de mens kan schade </a:t>
            </a:r>
            <a:r>
              <a:rPr lang="nl-NL" sz="2800" dirty="0" err="1">
                <a:latin typeface="Arial" panose="020B0604020202020204" pitchFamily="34" charset="0"/>
                <a:cs typeface="Arial" panose="020B0604020202020204" pitchFamily="34" charset="0"/>
              </a:rPr>
              <a:t>toe-brengen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 aan archiefstukken!</a:t>
            </a:r>
          </a:p>
        </p:txBody>
      </p:sp>
      <p:pic>
        <p:nvPicPr>
          <p:cNvPr id="7" name="Afbeelding 6" descr="Afbeelding met tekst, handschrift, boek, papier&#10;&#10;Automatisch gegenereerde beschrijving">
            <a:extLst>
              <a:ext uri="{FF2B5EF4-FFF2-40B4-BE49-F238E27FC236}">
                <a16:creationId xmlns:a16="http://schemas.microsoft.com/office/drawing/2014/main" id="{5486200F-4C92-FFA9-8E51-C1D8BC6AE5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66" y="1804076"/>
            <a:ext cx="6178164" cy="290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981464"/>
      </p:ext>
    </p:extLst>
  </p:cSld>
  <p:clrMapOvr>
    <a:masterClrMapping/>
  </p:clrMapOvr>
  <p:transition spd="slow" advClick="0" advTm="1000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100" dirty="0">
                <a:latin typeface="Arial" panose="020B0604020202020204" pitchFamily="34" charset="0"/>
                <a:cs typeface="Arial" panose="020B0604020202020204" pitchFamily="34" charset="0"/>
              </a:rPr>
              <a:t>Diverse schades in archieven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445586" y="1681048"/>
            <a:ext cx="3196366" cy="1495554"/>
          </a:xfrm>
        </p:spPr>
        <p:txBody>
          <a:bodyPr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Een oude reparatie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Toen er nog geen plakband bestond….</a:t>
            </a:r>
          </a:p>
          <a:p>
            <a:pPr marL="0" indent="0">
              <a:buNone/>
            </a:pPr>
            <a:endParaRPr lang="nl-NL" sz="1800" i="1" dirty="0"/>
          </a:p>
        </p:txBody>
      </p:sp>
      <p:pic>
        <p:nvPicPr>
          <p:cNvPr id="4" name="Afbeelding 3" descr="Afbeelding met handschrift&#10;&#10;Automatisch gegenereerde beschrijving">
            <a:extLst>
              <a:ext uri="{FF2B5EF4-FFF2-40B4-BE49-F238E27FC236}">
                <a16:creationId xmlns:a16="http://schemas.microsoft.com/office/drawing/2014/main" id="{04BE7A34-58AB-D4A6-02D5-907C361DE7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61" y="1690690"/>
            <a:ext cx="3589514" cy="478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431374"/>
      </p:ext>
    </p:extLst>
  </p:cSld>
  <p:clrMapOvr>
    <a:masterClrMapping/>
  </p:clrMapOvr>
  <p:transition spd="slow" advClick="0" advTm="1000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100" dirty="0">
                <a:latin typeface="Arial" panose="020B0604020202020204" pitchFamily="34" charset="0"/>
                <a:cs typeface="Arial" panose="020B0604020202020204" pitchFamily="34" charset="0"/>
              </a:rPr>
              <a:t>Diverse schades in archieven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6139693"/>
            <a:ext cx="4237435" cy="570945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Nog een oude reparatie</a:t>
            </a:r>
          </a:p>
          <a:p>
            <a:pPr marL="0" indent="0">
              <a:buNone/>
            </a:pPr>
            <a:endParaRPr lang="nl-NL" sz="1800" i="1" dirty="0"/>
          </a:p>
        </p:txBody>
      </p:sp>
      <p:pic>
        <p:nvPicPr>
          <p:cNvPr id="6" name="Afbeelding 5" descr="Afbeelding met tekst, handschrift, brief, papier&#10;&#10;Automatisch gegenereerde beschrijving">
            <a:extLst>
              <a:ext uri="{FF2B5EF4-FFF2-40B4-BE49-F238E27FC236}">
                <a16:creationId xmlns:a16="http://schemas.microsoft.com/office/drawing/2014/main" id="{3A14E561-0152-1E1B-4E76-6A2ED026D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88" y="1690691"/>
            <a:ext cx="5735091" cy="430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48391"/>
      </p:ext>
    </p:extLst>
  </p:cSld>
  <p:clrMapOvr>
    <a:masterClrMapping/>
  </p:clrMapOvr>
  <p:transition spd="slow" advClick="0" advTm="1000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100" dirty="0">
                <a:latin typeface="Arial" panose="020B0604020202020204" pitchFamily="34" charset="0"/>
                <a:cs typeface="Arial" panose="020B0604020202020204" pitchFamily="34" charset="0"/>
              </a:rPr>
              <a:t>Diverse schades in archieven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445586" y="1681047"/>
            <a:ext cx="3315478" cy="391870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Ook roest, ontstaan door ingebrachte metalen objecten zoals deze lias, brengen schade   toe wanneer de luchtvochtigheid     te hoog is. </a:t>
            </a:r>
            <a:endParaRPr kumimoji="0" lang="nl-NL" sz="27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1800" i="1" dirty="0"/>
          </a:p>
        </p:txBody>
      </p:sp>
      <p:pic>
        <p:nvPicPr>
          <p:cNvPr id="6" name="Afbeelding 5" descr="Afbeelding met handschrift, brief, tekst, papier&#10;&#10;Automatisch gegenereerde beschrijving">
            <a:extLst>
              <a:ext uri="{FF2B5EF4-FFF2-40B4-BE49-F238E27FC236}">
                <a16:creationId xmlns:a16="http://schemas.microsoft.com/office/drawing/2014/main" id="{BD5B7CD8-DD1A-BA33-B9B3-35BA3B4DD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68" y="1690691"/>
            <a:ext cx="3601636" cy="480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4539"/>
      </p:ext>
    </p:extLst>
  </p:cSld>
  <p:clrMapOvr>
    <a:masterClrMapping/>
  </p:clrMapOvr>
  <p:transition spd="slow" advClick="0" advTm="1000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100" dirty="0">
                <a:latin typeface="Arial" panose="020B0604020202020204" pitchFamily="34" charset="0"/>
                <a:cs typeface="Arial" panose="020B0604020202020204" pitchFamily="34" charset="0"/>
              </a:rPr>
              <a:t>Diverse schades in archieven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449009" y="1681051"/>
            <a:ext cx="3708800" cy="1415247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Deze manier van opbergen is niet erg toegankelijk</a:t>
            </a:r>
            <a:endParaRPr lang="nl-NL" sz="1800" i="1" dirty="0"/>
          </a:p>
        </p:txBody>
      </p:sp>
      <p:pic>
        <p:nvPicPr>
          <p:cNvPr id="6" name="Afbeelding 5" descr="Afbeelding met tekst, handschrift, brief&#10;&#10;Automatisch gegenereerde beschrijving">
            <a:extLst>
              <a:ext uri="{FF2B5EF4-FFF2-40B4-BE49-F238E27FC236}">
                <a16:creationId xmlns:a16="http://schemas.microsoft.com/office/drawing/2014/main" id="{05C128BC-7362-70F7-1439-035CD87B2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84" y="1690691"/>
            <a:ext cx="3586091" cy="478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08071"/>
      </p:ext>
    </p:extLst>
  </p:cSld>
  <p:clrMapOvr>
    <a:masterClrMapping/>
  </p:clrMapOvr>
  <p:transition spd="slow" advClick="0" advTm="1000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100" dirty="0">
                <a:latin typeface="Arial" panose="020B0604020202020204" pitchFamily="34" charset="0"/>
                <a:cs typeface="Arial" panose="020B0604020202020204" pitchFamily="34" charset="0"/>
              </a:rPr>
              <a:t>Diverse schades in archieven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6086990"/>
            <a:ext cx="5335259" cy="54807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Niet toegankelijk archief</a:t>
            </a:r>
            <a:endParaRPr lang="nl-NL" sz="1800" i="1" dirty="0"/>
          </a:p>
        </p:txBody>
      </p:sp>
      <p:pic>
        <p:nvPicPr>
          <p:cNvPr id="5" name="Afbeelding 4" descr="Afbeelding met Beige, Kaki, kunst&#10;&#10;Automatisch gegenereerde beschrijving">
            <a:extLst>
              <a:ext uri="{FF2B5EF4-FFF2-40B4-BE49-F238E27FC236}">
                <a16:creationId xmlns:a16="http://schemas.microsoft.com/office/drawing/2014/main" id="{AF88BEFE-E22A-E87A-AED0-A711C54BC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6" y="1690690"/>
            <a:ext cx="5697996" cy="427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884333"/>
      </p:ext>
    </p:extLst>
  </p:cSld>
  <p:clrMapOvr>
    <a:masterClrMapping/>
  </p:clrMapOvr>
  <p:transition spd="slow" advClick="0" advTm="1000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100" dirty="0">
                <a:latin typeface="Arial" panose="020B0604020202020204" pitchFamily="34" charset="0"/>
                <a:cs typeface="Arial" panose="020B0604020202020204" pitchFamily="34" charset="0"/>
              </a:rPr>
              <a:t>Diverse schades in archieven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6086990"/>
            <a:ext cx="5696580" cy="54807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Niet toegankelijk archief: zgn. Lias</a:t>
            </a:r>
            <a:endParaRPr lang="nl-NL" sz="1800" i="1" dirty="0"/>
          </a:p>
        </p:txBody>
      </p:sp>
      <p:pic>
        <p:nvPicPr>
          <p:cNvPr id="6" name="Afbeelding 5" descr="Afbeelding met kunst&#10;&#10;Automatisch gegenereerde beschrijving">
            <a:extLst>
              <a:ext uri="{FF2B5EF4-FFF2-40B4-BE49-F238E27FC236}">
                <a16:creationId xmlns:a16="http://schemas.microsoft.com/office/drawing/2014/main" id="{862188FE-92CD-25B7-3912-86FF0FA615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89" y="1690691"/>
            <a:ext cx="5750895" cy="431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337852"/>
      </p:ext>
    </p:extLst>
  </p:cSld>
  <p:clrMapOvr>
    <a:masterClrMapping/>
  </p:clrMapOvr>
  <p:transition spd="slow" advClick="0" advTm="1000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100" dirty="0">
                <a:latin typeface="Arial" panose="020B0604020202020204" pitchFamily="34" charset="0"/>
                <a:cs typeface="Arial" panose="020B0604020202020204" pitchFamily="34" charset="0"/>
              </a:rPr>
              <a:t>Diverse schades in archieven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1825624"/>
            <a:ext cx="7060261" cy="46672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Vroeger maakte men de schrijfinkt zelf. </a:t>
            </a:r>
          </a:p>
          <a:p>
            <a:pPr marL="0" indent="0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Deze watervaste ijzer-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gallusinkten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worden gevormd door een reactie tussen looizuur en een metaalzout (</a:t>
            </a:r>
            <a:r>
              <a:rPr lang="nl-NL" i="1" dirty="0">
                <a:latin typeface="Arial" panose="020B0604020202020204" pitchFamily="34" charset="0"/>
                <a:cs typeface="Arial" panose="020B0604020202020204" pitchFamily="34" charset="0"/>
              </a:rPr>
              <a:t>bv. ijzer(II)sulfaat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Het ijzer in de inkt kan gaan ‘roesten’ waardoor het door het papier vreet.               Dit verschijnsel heet: INKTVRAAT</a:t>
            </a:r>
          </a:p>
          <a:p>
            <a:pPr lvl="1"/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15021474"/>
      </p:ext>
    </p:extLst>
  </p:cSld>
  <p:clrMapOvr>
    <a:masterClrMapping/>
  </p:clrMapOvr>
  <p:transition spd="slow" advClick="0" advTm="1000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100" dirty="0">
                <a:latin typeface="Arial" panose="020B0604020202020204" pitchFamily="34" charset="0"/>
                <a:cs typeface="Arial" panose="020B0604020202020204" pitchFamily="34" charset="0"/>
              </a:rPr>
              <a:t>Diverse schades in archieven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5896692"/>
            <a:ext cx="3052805" cy="750599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Inktvraat graad 2</a:t>
            </a:r>
          </a:p>
          <a:p>
            <a:pPr lvl="1"/>
            <a:endParaRPr lang="nl-NL" dirty="0"/>
          </a:p>
          <a:p>
            <a:endParaRPr lang="nl-NL" dirty="0"/>
          </a:p>
        </p:txBody>
      </p:sp>
      <p:pic>
        <p:nvPicPr>
          <p:cNvPr id="5" name="Afbeelding 4" descr="Afbeelding met tekst, boek, handschrift, papier&#10;&#10;Automatisch gegenereerde beschrijving">
            <a:extLst>
              <a:ext uri="{FF2B5EF4-FFF2-40B4-BE49-F238E27FC236}">
                <a16:creationId xmlns:a16="http://schemas.microsoft.com/office/drawing/2014/main" id="{893751F2-8967-C243-C808-E5952F2405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22" y="1690691"/>
            <a:ext cx="5608001" cy="420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59726"/>
      </p:ext>
    </p:extLst>
  </p:cSld>
  <p:clrMapOvr>
    <a:masterClrMapping/>
  </p:clrMapOvr>
  <p:transition spd="slow" advClick="0" advTm="1000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100" dirty="0">
                <a:latin typeface="Arial" panose="020B0604020202020204" pitchFamily="34" charset="0"/>
                <a:cs typeface="Arial" panose="020B0604020202020204" pitchFamily="34" charset="0"/>
              </a:rPr>
              <a:t>Diverse schades in archieven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5896692"/>
            <a:ext cx="3052805" cy="750599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Inktvraat graad 3</a:t>
            </a:r>
          </a:p>
          <a:p>
            <a:pPr lvl="1"/>
            <a:endParaRPr lang="nl-NL" dirty="0"/>
          </a:p>
          <a:p>
            <a:endParaRPr lang="nl-NL" dirty="0"/>
          </a:p>
        </p:txBody>
      </p:sp>
      <p:pic>
        <p:nvPicPr>
          <p:cNvPr id="6" name="Afbeelding 5" descr="Afbeelding met handschrift, boek, brief, papier&#10;&#10;Automatisch gegenereerde beschrijving">
            <a:extLst>
              <a:ext uri="{FF2B5EF4-FFF2-40B4-BE49-F238E27FC236}">
                <a16:creationId xmlns:a16="http://schemas.microsoft.com/office/drawing/2014/main" id="{824C0E21-B978-F4A7-F591-8D6108CB1F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35004" y="989691"/>
            <a:ext cx="4206001" cy="560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58643"/>
      </p:ext>
    </p:extLst>
  </p:cSld>
  <p:clrMapOvr>
    <a:masterClrMapping/>
  </p:clrMapOvr>
  <p:transition spd="slow" advClick="0" advTm="10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100" dirty="0">
                <a:latin typeface="Arial" panose="020B0604020202020204" pitchFamily="34" charset="0"/>
                <a:cs typeface="Arial" panose="020B0604020202020204" pitchFamily="34" charset="0"/>
              </a:rPr>
              <a:t>Diverse schades in archieven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sz="4800" dirty="0"/>
          </a:p>
          <a:p>
            <a:pPr marL="0" indent="0">
              <a:buNone/>
            </a:pPr>
            <a:endParaRPr lang="nl-NL" sz="4800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628650" y="2231579"/>
            <a:ext cx="697287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Wanneer archief te lang op een vochtige plaats heeft gelegen treedt na verloop </a:t>
            </a:r>
          </a:p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van tijd vervilting op. </a:t>
            </a:r>
          </a:p>
          <a:p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Het papier wordt voos, de structuur verdwijnt en het papier valt langzaam      uit elkaar. </a:t>
            </a:r>
            <a:endParaRPr lang="nl-NL" sz="2800" u="sng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841703"/>
      </p:ext>
    </p:extLst>
  </p:cSld>
  <p:clrMapOvr>
    <a:masterClrMapping/>
  </p:clrMapOvr>
  <p:transition spd="slow" advClick="0" advTm="10000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100" dirty="0">
                <a:latin typeface="Arial" panose="020B0604020202020204" pitchFamily="34" charset="0"/>
                <a:cs typeface="Arial" panose="020B0604020202020204" pitchFamily="34" charset="0"/>
              </a:rPr>
              <a:t>Diverse schades in archieven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5896692"/>
            <a:ext cx="3052805" cy="750599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Inktvraat graad 4</a:t>
            </a:r>
          </a:p>
          <a:p>
            <a:pPr lvl="1"/>
            <a:endParaRPr lang="nl-NL" dirty="0"/>
          </a:p>
          <a:p>
            <a:endParaRPr lang="nl-NL" dirty="0"/>
          </a:p>
        </p:txBody>
      </p:sp>
      <p:pic>
        <p:nvPicPr>
          <p:cNvPr id="8" name="Afbeelding 7" descr="Afbeelding met handschrift, bruin&#10;&#10;Automatisch gegenereerde beschrijving">
            <a:extLst>
              <a:ext uri="{FF2B5EF4-FFF2-40B4-BE49-F238E27FC236}">
                <a16:creationId xmlns:a16="http://schemas.microsoft.com/office/drawing/2014/main" id="{72BA1950-1151-B012-3B99-784C8F172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14" y="1690691"/>
            <a:ext cx="5358682" cy="423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83264"/>
      </p:ext>
    </p:extLst>
  </p:cSld>
  <p:clrMapOvr>
    <a:masterClrMapping/>
  </p:clrMapOvr>
  <p:transition spd="slow" advClick="0" advTm="10000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100" dirty="0">
                <a:latin typeface="Arial" panose="020B0604020202020204" pitchFamily="34" charset="0"/>
                <a:cs typeface="Arial" panose="020B0604020202020204" pitchFamily="34" charset="0"/>
              </a:rPr>
              <a:t>Diverse schades in archieven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0" y="1552580"/>
            <a:ext cx="2969236" cy="3416986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Maar er kan natuurlijk ook gewoon een inktpot omvallen…..</a:t>
            </a:r>
          </a:p>
          <a:p>
            <a:pPr lvl="1"/>
            <a:endParaRPr lang="nl-NL" dirty="0"/>
          </a:p>
          <a:p>
            <a:endParaRPr lang="nl-NL" dirty="0"/>
          </a:p>
        </p:txBody>
      </p:sp>
      <p:pic>
        <p:nvPicPr>
          <p:cNvPr id="5" name="Afbeelding 4" descr="Afbeelding met tekst, boek, handschrift, brief&#10;&#10;Automatisch gegenereerde beschrijving">
            <a:extLst>
              <a:ext uri="{FF2B5EF4-FFF2-40B4-BE49-F238E27FC236}">
                <a16:creationId xmlns:a16="http://schemas.microsoft.com/office/drawing/2014/main" id="{F58EC3A8-2FFF-F4D1-B703-21AEE1ABD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31" y="1690690"/>
            <a:ext cx="3593951" cy="480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585494"/>
      </p:ext>
    </p:extLst>
  </p:cSld>
  <p:clrMapOvr>
    <a:masterClrMapping/>
  </p:clrMapOvr>
  <p:transition spd="slow" advClick="0" advTm="10000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100" dirty="0">
                <a:latin typeface="Arial" panose="020B0604020202020204" pitchFamily="34" charset="0"/>
                <a:cs typeface="Arial" panose="020B0604020202020204" pitchFamily="34" charset="0"/>
              </a:rPr>
              <a:t>Diverse schades in archieven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sz="4800" dirty="0"/>
          </a:p>
          <a:p>
            <a:pPr marL="0" indent="0">
              <a:buNone/>
            </a:pPr>
            <a:endParaRPr lang="nl-NL" sz="4800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5175806" y="1690691"/>
            <a:ext cx="22263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Gescheurde documenten worden gerepareerd</a:t>
            </a:r>
          </a:p>
        </p:txBody>
      </p:sp>
      <p:pic>
        <p:nvPicPr>
          <p:cNvPr id="7" name="Afbeelding 6" descr="Afbeelding met brief, handschrift, tekst, papier&#10;&#10;Automatisch gegenereerde beschrijving">
            <a:extLst>
              <a:ext uri="{FF2B5EF4-FFF2-40B4-BE49-F238E27FC236}">
                <a16:creationId xmlns:a16="http://schemas.microsoft.com/office/drawing/2014/main" id="{DD558A76-4C9C-21E7-B94D-CF4B56804E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1593560"/>
            <a:ext cx="4619210" cy="461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57242"/>
      </p:ext>
    </p:extLst>
  </p:cSld>
  <p:clrMapOvr>
    <a:masterClrMapping/>
  </p:clrMapOvr>
  <p:transition spd="slow" advClick="0" advTm="10000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100" dirty="0">
                <a:latin typeface="Arial" panose="020B0604020202020204" pitchFamily="34" charset="0"/>
                <a:cs typeface="Arial" panose="020B0604020202020204" pitchFamily="34" charset="0"/>
              </a:rPr>
              <a:t>Diverse schades in archieven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sz="4800" dirty="0"/>
          </a:p>
          <a:p>
            <a:pPr marL="0" indent="0">
              <a:buNone/>
            </a:pPr>
            <a:endParaRPr lang="nl-NL" sz="4800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628650" y="2133337"/>
            <a:ext cx="670166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Gelukkig zijn het niet altijd dramatische zaken die we in de archiefstukken tegenkomen. </a:t>
            </a:r>
          </a:p>
          <a:p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Er bevinden zich ook hele mooie schatten in depot….. </a:t>
            </a:r>
            <a:endParaRPr lang="nl-NL" sz="2800" u="sng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610790"/>
      </p:ext>
    </p:extLst>
  </p:cSld>
  <p:clrMapOvr>
    <a:masterClrMapping/>
  </p:clrMapOvr>
  <p:transition spd="slow" advClick="0" advTm="10000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100" dirty="0">
                <a:latin typeface="Arial" panose="020B0604020202020204" pitchFamily="34" charset="0"/>
                <a:cs typeface="Arial" panose="020B0604020202020204" pitchFamily="34" charset="0"/>
              </a:rPr>
              <a:t>Diverse schades in archieven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1837356"/>
            <a:ext cx="7886700" cy="4351338"/>
          </a:xfrm>
        </p:spPr>
        <p:txBody>
          <a:bodyPr/>
          <a:lstStyle/>
          <a:p>
            <a:pPr marL="0" indent="0">
              <a:buNone/>
            </a:pPr>
            <a:endParaRPr lang="nl-NL" sz="4800" dirty="0"/>
          </a:p>
          <a:p>
            <a:pPr marL="0" indent="0">
              <a:buNone/>
            </a:pPr>
            <a:endParaRPr lang="nl-NL" sz="4800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4572000" y="1690691"/>
            <a:ext cx="31890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Zoals het oudste archiefstuk.</a:t>
            </a:r>
          </a:p>
          <a:p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Een charter uit</a:t>
            </a:r>
          </a:p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1269, dat is      755 jaar       oud….. </a:t>
            </a:r>
          </a:p>
          <a:p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fbeelding 5" descr="Afbeelding met handschrift, Post-it-briefje, papier, overdekt&#10;&#10;Automatisch gegenereerde beschrijving">
            <a:extLst>
              <a:ext uri="{FF2B5EF4-FFF2-40B4-BE49-F238E27FC236}">
                <a16:creationId xmlns:a16="http://schemas.microsoft.com/office/drawing/2014/main" id="{535C1136-B4ED-D14B-017D-9F21ABBDE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56" y="1690692"/>
            <a:ext cx="3659961" cy="487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31272"/>
      </p:ext>
    </p:extLst>
  </p:cSld>
  <p:clrMapOvr>
    <a:masterClrMapping/>
  </p:clrMapOvr>
  <p:transition spd="slow" advClick="0" advTm="10000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100" dirty="0">
                <a:latin typeface="Arial" panose="020B0604020202020204" pitchFamily="34" charset="0"/>
                <a:cs typeface="Arial" panose="020B0604020202020204" pitchFamily="34" charset="0"/>
              </a:rPr>
              <a:t>Diverse schades in archieven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1837356"/>
            <a:ext cx="7886700" cy="4351338"/>
          </a:xfrm>
        </p:spPr>
        <p:txBody>
          <a:bodyPr/>
          <a:lstStyle/>
          <a:p>
            <a:pPr marL="0" indent="0">
              <a:buNone/>
            </a:pPr>
            <a:endParaRPr lang="nl-NL" sz="4800" dirty="0"/>
          </a:p>
          <a:p>
            <a:pPr marL="0" indent="0">
              <a:buNone/>
            </a:pPr>
            <a:endParaRPr lang="nl-NL" sz="4800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2521850" y="1613118"/>
            <a:ext cx="43248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Soms kom je ook leuke droedels tegen…..</a:t>
            </a:r>
          </a:p>
          <a:p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fbeelding 6" descr="Afbeelding met schets, tekening, Kinderkunst, kunst&#10;&#10;Automatisch gegenereerde beschrijving">
            <a:extLst>
              <a:ext uri="{FF2B5EF4-FFF2-40B4-BE49-F238E27FC236}">
                <a16:creationId xmlns:a16="http://schemas.microsoft.com/office/drawing/2014/main" id="{DA3EEBE1-7F83-7FFA-909E-DBDC90D2A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91" y="1674502"/>
            <a:ext cx="1534352" cy="4938229"/>
          </a:xfrm>
          <a:prstGeom prst="rect">
            <a:avLst/>
          </a:prstGeom>
        </p:spPr>
      </p:pic>
      <p:pic>
        <p:nvPicPr>
          <p:cNvPr id="9" name="Afbeelding 8" descr="Afbeelding met tekening, schets, buitenshuis, kunst&#10;&#10;Automatisch gegenereerde beschrijving">
            <a:extLst>
              <a:ext uri="{FF2B5EF4-FFF2-40B4-BE49-F238E27FC236}">
                <a16:creationId xmlns:a16="http://schemas.microsoft.com/office/drawing/2014/main" id="{7BDFBF7E-01B8-2804-C1E3-5F9627A5E8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277" y="2855480"/>
            <a:ext cx="3968738" cy="375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569360"/>
      </p:ext>
    </p:extLst>
  </p:cSld>
  <p:clrMapOvr>
    <a:masterClrMapping/>
  </p:clrMapOvr>
  <p:transition spd="slow" advClick="0" advTm="10000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100" dirty="0">
                <a:latin typeface="Arial" panose="020B0604020202020204" pitchFamily="34" charset="0"/>
                <a:cs typeface="Arial" panose="020B0604020202020204" pitchFamily="34" charset="0"/>
              </a:rPr>
              <a:t>Diverse schades in archieven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1837356"/>
            <a:ext cx="7886700" cy="4351338"/>
          </a:xfrm>
        </p:spPr>
        <p:txBody>
          <a:bodyPr/>
          <a:lstStyle/>
          <a:p>
            <a:pPr marL="0" indent="0">
              <a:buNone/>
            </a:pPr>
            <a:endParaRPr lang="nl-NL" sz="4800" dirty="0"/>
          </a:p>
          <a:p>
            <a:pPr marL="0" indent="0">
              <a:buNone/>
            </a:pPr>
            <a:endParaRPr lang="nl-NL" sz="4800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730670" y="5927084"/>
            <a:ext cx="4324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Gevonden droedels </a:t>
            </a:r>
          </a:p>
        </p:txBody>
      </p:sp>
      <p:pic>
        <p:nvPicPr>
          <p:cNvPr id="6" name="Afbeelding 5" descr="Afbeelding met tekening, schets, verven, Drukkunst&#10;&#10;Automatisch gegenereerde beschrijving">
            <a:extLst>
              <a:ext uri="{FF2B5EF4-FFF2-40B4-BE49-F238E27FC236}">
                <a16:creationId xmlns:a16="http://schemas.microsoft.com/office/drawing/2014/main" id="{E050610D-00E9-C79C-D6EF-A07D6AA7D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560" y="4114716"/>
            <a:ext cx="1761180" cy="1584874"/>
          </a:xfrm>
          <a:prstGeom prst="rect">
            <a:avLst/>
          </a:prstGeom>
        </p:spPr>
      </p:pic>
      <p:pic>
        <p:nvPicPr>
          <p:cNvPr id="10" name="Afbeelding 9" descr="Afbeelding met tekening, schets, verven, Kinderkunst&#10;&#10;Automatisch gegenereerde beschrijving">
            <a:extLst>
              <a:ext uri="{FF2B5EF4-FFF2-40B4-BE49-F238E27FC236}">
                <a16:creationId xmlns:a16="http://schemas.microsoft.com/office/drawing/2014/main" id="{5154F8E3-9A6E-B8B5-EC07-A876B5BEA1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70" y="4114715"/>
            <a:ext cx="1196371" cy="1579458"/>
          </a:xfrm>
          <a:prstGeom prst="rect">
            <a:avLst/>
          </a:prstGeom>
        </p:spPr>
      </p:pic>
      <p:pic>
        <p:nvPicPr>
          <p:cNvPr id="12" name="Afbeelding 11" descr="Afbeelding met tekening, schets, illustratie, verven&#10;&#10;Automatisch gegenereerde beschrijving">
            <a:extLst>
              <a:ext uri="{FF2B5EF4-FFF2-40B4-BE49-F238E27FC236}">
                <a16:creationId xmlns:a16="http://schemas.microsoft.com/office/drawing/2014/main" id="{82CB91E5-E3C6-AE96-7E7E-71F9877DFD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71" y="1690691"/>
            <a:ext cx="1627121" cy="2169495"/>
          </a:xfrm>
          <a:prstGeom prst="rect">
            <a:avLst/>
          </a:prstGeom>
        </p:spPr>
      </p:pic>
      <p:pic>
        <p:nvPicPr>
          <p:cNvPr id="14" name="Afbeelding 13" descr="Afbeelding met tekening, schets, Kinderkunst, kunst&#10;&#10;Automatisch gegenereerde beschrijving">
            <a:extLst>
              <a:ext uri="{FF2B5EF4-FFF2-40B4-BE49-F238E27FC236}">
                <a16:creationId xmlns:a16="http://schemas.microsoft.com/office/drawing/2014/main" id="{747599F6-2603-E658-C242-468FFD3FA2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626" y="4114715"/>
            <a:ext cx="2493501" cy="1589321"/>
          </a:xfrm>
          <a:prstGeom prst="rect">
            <a:avLst/>
          </a:prstGeom>
        </p:spPr>
      </p:pic>
      <p:pic>
        <p:nvPicPr>
          <p:cNvPr id="16" name="Afbeelding 15" descr="Afbeelding met handdoek, schets, kunst&#10;&#10;Automatisch gegenereerde beschrijving">
            <a:extLst>
              <a:ext uri="{FF2B5EF4-FFF2-40B4-BE49-F238E27FC236}">
                <a16:creationId xmlns:a16="http://schemas.microsoft.com/office/drawing/2014/main" id="{579211B9-FE9E-ED2A-56E9-0ADE086DF7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632" y="1690691"/>
            <a:ext cx="1220341" cy="2169495"/>
          </a:xfrm>
          <a:prstGeom prst="rect">
            <a:avLst/>
          </a:prstGeom>
        </p:spPr>
      </p:pic>
      <p:pic>
        <p:nvPicPr>
          <p:cNvPr id="18" name="Afbeelding 17" descr="Afbeelding met schets, tekening, illustratie, verven&#10;&#10;Automatisch gegenereerde beschrijving">
            <a:extLst>
              <a:ext uri="{FF2B5EF4-FFF2-40B4-BE49-F238E27FC236}">
                <a16:creationId xmlns:a16="http://schemas.microsoft.com/office/drawing/2014/main" id="{210201AD-636F-58FC-FEDA-0CB407C4A8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033" y="1694238"/>
            <a:ext cx="1624293" cy="2165948"/>
          </a:xfrm>
          <a:prstGeom prst="rect">
            <a:avLst/>
          </a:prstGeom>
        </p:spPr>
      </p:pic>
      <p:pic>
        <p:nvPicPr>
          <p:cNvPr id="20" name="Afbeelding 19" descr="Afbeelding met tekening, schets, verven, Kunstwerk&#10;&#10;Automatisch gegenereerde beschrijving">
            <a:extLst>
              <a:ext uri="{FF2B5EF4-FFF2-40B4-BE49-F238E27FC236}">
                <a16:creationId xmlns:a16="http://schemas.microsoft.com/office/drawing/2014/main" id="{9F25FD6A-760A-E211-D828-D042FE13EA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46" y="1703455"/>
            <a:ext cx="1151521" cy="215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699402"/>
      </p:ext>
    </p:extLst>
  </p:cSld>
  <p:clrMapOvr>
    <a:masterClrMapping/>
  </p:clrMapOvr>
  <p:transition spd="slow" advClick="0" advTm="10000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100" dirty="0">
                <a:latin typeface="Arial" panose="020B0604020202020204" pitchFamily="34" charset="0"/>
                <a:cs typeface="Arial" panose="020B0604020202020204" pitchFamily="34" charset="0"/>
              </a:rPr>
              <a:t>Diverse schades in archieven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1837356"/>
            <a:ext cx="7886700" cy="4351338"/>
          </a:xfrm>
        </p:spPr>
        <p:txBody>
          <a:bodyPr/>
          <a:lstStyle/>
          <a:p>
            <a:pPr marL="0" indent="0">
              <a:buNone/>
            </a:pPr>
            <a:endParaRPr lang="nl-NL" sz="4800" dirty="0"/>
          </a:p>
          <a:p>
            <a:pPr marL="0" indent="0">
              <a:buNone/>
            </a:pPr>
            <a:endParaRPr lang="nl-NL" sz="4800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628650" y="5993650"/>
            <a:ext cx="4324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Gevonden droedels </a:t>
            </a:r>
          </a:p>
        </p:txBody>
      </p:sp>
      <p:pic>
        <p:nvPicPr>
          <p:cNvPr id="7" name="Afbeelding 6" descr="Afbeelding met tekening, schets, illustratie, inkt&#10;&#10;Automatisch gegenereerde beschrijving">
            <a:extLst>
              <a:ext uri="{FF2B5EF4-FFF2-40B4-BE49-F238E27FC236}">
                <a16:creationId xmlns:a16="http://schemas.microsoft.com/office/drawing/2014/main" id="{BE22414E-3110-9283-AB03-05F8D7A8D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70" y="1690691"/>
            <a:ext cx="2428166" cy="4156294"/>
          </a:xfrm>
          <a:prstGeom prst="rect">
            <a:avLst/>
          </a:prstGeom>
        </p:spPr>
      </p:pic>
      <p:pic>
        <p:nvPicPr>
          <p:cNvPr id="9" name="Afbeelding 8" descr="Afbeelding met tekening, schets, buitenshuis, boom&#10;&#10;Automatisch gegenereerde beschrijving">
            <a:extLst>
              <a:ext uri="{FF2B5EF4-FFF2-40B4-BE49-F238E27FC236}">
                <a16:creationId xmlns:a16="http://schemas.microsoft.com/office/drawing/2014/main" id="{BA2859AF-E71B-48D0-F4F9-F097E3E39A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749" y="1690691"/>
            <a:ext cx="1907699" cy="2270895"/>
          </a:xfrm>
          <a:prstGeom prst="rect">
            <a:avLst/>
          </a:prstGeom>
        </p:spPr>
      </p:pic>
      <p:pic>
        <p:nvPicPr>
          <p:cNvPr id="17" name="Afbeelding 16" descr="Afbeelding met tekening, schets, tekst, handdoek&#10;&#10;Automatisch gegenereerde beschrijving">
            <a:extLst>
              <a:ext uri="{FF2B5EF4-FFF2-40B4-BE49-F238E27FC236}">
                <a16:creationId xmlns:a16="http://schemas.microsoft.com/office/drawing/2014/main" id="{C1897AA0-BAD9-4491-B102-256615E80C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749" y="4179036"/>
            <a:ext cx="3237894" cy="1654026"/>
          </a:xfrm>
          <a:prstGeom prst="rect">
            <a:avLst/>
          </a:prstGeom>
        </p:spPr>
      </p:pic>
      <p:pic>
        <p:nvPicPr>
          <p:cNvPr id="21" name="Afbeelding 20" descr="Afbeelding met tekening, schets, tekst, illustratie&#10;&#10;Automatisch gegenereerde beschrijving">
            <a:extLst>
              <a:ext uri="{FF2B5EF4-FFF2-40B4-BE49-F238E27FC236}">
                <a16:creationId xmlns:a16="http://schemas.microsoft.com/office/drawing/2014/main" id="{E750E667-D64D-7F80-2310-26460771E8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329" y="1690691"/>
            <a:ext cx="1184038" cy="227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45829"/>
      </p:ext>
    </p:extLst>
  </p:cSld>
  <p:clrMapOvr>
    <a:masterClrMapping/>
  </p:clrMapOvr>
  <p:transition spd="slow" advClick="0" advTm="10000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100" dirty="0">
                <a:latin typeface="Arial" panose="020B0604020202020204" pitchFamily="34" charset="0"/>
                <a:cs typeface="Arial" panose="020B0604020202020204" pitchFamily="34" charset="0"/>
              </a:rPr>
              <a:t>Diverse schades in archieven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sz="4800" dirty="0"/>
          </a:p>
          <a:p>
            <a:pPr marL="0" indent="0">
              <a:buNone/>
            </a:pPr>
            <a:endParaRPr lang="nl-NL" sz="4800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1505263" y="5427177"/>
            <a:ext cx="49937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Mochten er nog vragen zijn, </a:t>
            </a:r>
          </a:p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stel ze gerust!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68877D6-B943-BE2D-4BF9-1F049D110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244" y="1690691"/>
            <a:ext cx="2938975" cy="373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3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100" dirty="0">
                <a:latin typeface="Arial" panose="020B0604020202020204" pitchFamily="34" charset="0"/>
                <a:cs typeface="Arial" panose="020B0604020202020204" pitchFamily="34" charset="0"/>
              </a:rPr>
              <a:t>Diverse schades in archieven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sz="4800" dirty="0"/>
          </a:p>
          <a:p>
            <a:pPr marL="0" indent="0">
              <a:buNone/>
            </a:pPr>
            <a:endParaRPr lang="nl-NL" sz="4800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628650" y="6050287"/>
            <a:ext cx="4008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Waterschade</a:t>
            </a:r>
          </a:p>
        </p:txBody>
      </p:sp>
      <p:pic>
        <p:nvPicPr>
          <p:cNvPr id="6" name="Afbeelding 5" descr="Afbeelding met tekst, handschrift, papier, boek&#10;&#10;Automatisch gegenereerde beschrijving">
            <a:extLst>
              <a:ext uri="{FF2B5EF4-FFF2-40B4-BE49-F238E27FC236}">
                <a16:creationId xmlns:a16="http://schemas.microsoft.com/office/drawing/2014/main" id="{40CA8518-46E2-0313-8666-E7645E0CBF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68" y="1690691"/>
            <a:ext cx="5764696" cy="411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59373"/>
      </p:ext>
    </p:extLst>
  </p:cSld>
  <p:clrMapOvr>
    <a:masterClrMapping/>
  </p:clrMapOvr>
  <p:transition spd="slow" advClick="0" advTm="10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100" dirty="0">
                <a:latin typeface="Arial" panose="020B0604020202020204" pitchFamily="34" charset="0"/>
                <a:cs typeface="Arial" panose="020B0604020202020204" pitchFamily="34" charset="0"/>
              </a:rPr>
              <a:t>Diverse schades in archieven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254375"/>
          </a:xfrm>
        </p:spPr>
        <p:txBody>
          <a:bodyPr>
            <a:normAutofit/>
          </a:bodyPr>
          <a:lstStyle/>
          <a:p>
            <a:pPr lvl="1"/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4572000" y="3767141"/>
            <a:ext cx="2917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Vocht en vuil</a:t>
            </a:r>
            <a:endParaRPr lang="nl-NL" sz="4400" dirty="0"/>
          </a:p>
        </p:txBody>
      </p:sp>
      <p:pic>
        <p:nvPicPr>
          <p:cNvPr id="8" name="Afbeelding 7" descr="Afbeelding met tekst, handschrift, brief, papier&#10;&#10;Automatisch gegenereerde beschrijving">
            <a:extLst>
              <a:ext uri="{FF2B5EF4-FFF2-40B4-BE49-F238E27FC236}">
                <a16:creationId xmlns:a16="http://schemas.microsoft.com/office/drawing/2014/main" id="{6C946C6F-A43B-86A8-FFC4-132D3D77E5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98" y="1690691"/>
            <a:ext cx="3645176" cy="486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91114"/>
      </p:ext>
    </p:extLst>
  </p:cSld>
  <p:clrMapOvr>
    <a:masterClrMapping/>
  </p:clrMapOvr>
  <p:transition spd="slow" advClick="0" advTm="10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100" dirty="0">
                <a:latin typeface="Arial" panose="020B0604020202020204" pitchFamily="34" charset="0"/>
                <a:cs typeface="Arial" panose="020B0604020202020204" pitchFamily="34" charset="0"/>
              </a:rPr>
              <a:t>Diverse schades in archieven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sz="4800" dirty="0"/>
          </a:p>
          <a:p>
            <a:pPr marL="0" indent="0">
              <a:buNone/>
            </a:pPr>
            <a:endParaRPr lang="nl-NL" sz="4800" dirty="0"/>
          </a:p>
        </p:txBody>
      </p:sp>
      <p:sp>
        <p:nvSpPr>
          <p:cNvPr id="6" name="Tekstvak 5"/>
          <p:cNvSpPr txBox="1"/>
          <p:nvPr/>
        </p:nvSpPr>
        <p:spPr>
          <a:xfrm>
            <a:off x="628650" y="5699909"/>
            <a:ext cx="6066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Het begint met schimmel en vreet zich helemaal door het papier.</a:t>
            </a:r>
          </a:p>
        </p:txBody>
      </p:sp>
      <p:pic>
        <p:nvPicPr>
          <p:cNvPr id="10" name="Afbeelding 9" descr="Afbeelding met papier, tekst, Papierprodcut, Publicatie&#10;&#10;Automatisch gegenereerde beschrijving">
            <a:extLst>
              <a:ext uri="{FF2B5EF4-FFF2-40B4-BE49-F238E27FC236}">
                <a16:creationId xmlns:a16="http://schemas.microsoft.com/office/drawing/2014/main" id="{78EE3A4F-F905-B395-92F8-76EADE70D3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70" y="1690691"/>
            <a:ext cx="5165711" cy="387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44144"/>
      </p:ext>
    </p:extLst>
  </p:cSld>
  <p:clrMapOvr>
    <a:masterClrMapping/>
  </p:clrMapOvr>
  <p:transition spd="slow" advClick="0" advTm="10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100" dirty="0">
                <a:latin typeface="Arial" panose="020B0604020202020204" pitchFamily="34" charset="0"/>
                <a:cs typeface="Arial" panose="020B0604020202020204" pitchFamily="34" charset="0"/>
              </a:rPr>
              <a:t>Diverse schades in archieven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sz="4800" dirty="0"/>
          </a:p>
          <a:p>
            <a:pPr marL="0" indent="0">
              <a:buNone/>
            </a:pPr>
            <a:endParaRPr lang="nl-NL" sz="4800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4193771" y="1690691"/>
            <a:ext cx="334406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Uiteindelijk valt het papier uit elkaar </a:t>
            </a:r>
          </a:p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en, zoals het met  al het organisch materiaal gaat, </a:t>
            </a:r>
          </a:p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zal alles tot stof wederkeren…</a:t>
            </a:r>
          </a:p>
        </p:txBody>
      </p:sp>
      <p:pic>
        <p:nvPicPr>
          <p:cNvPr id="4" name="Afbeelding 3" descr="Afbeelding met tekst, boek, papier, brief&#10;&#10;Automatisch gegenereerde beschrijving">
            <a:extLst>
              <a:ext uri="{FF2B5EF4-FFF2-40B4-BE49-F238E27FC236}">
                <a16:creationId xmlns:a16="http://schemas.microsoft.com/office/drawing/2014/main" id="{A29C96F0-7022-4227-72C1-0958476E7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48" y="1690691"/>
            <a:ext cx="3202902" cy="479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935611"/>
      </p:ext>
    </p:extLst>
  </p:cSld>
  <p:clrMapOvr>
    <a:masterClrMapping/>
  </p:clrMapOvr>
  <p:transition spd="slow" advClick="0" advTm="10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100" dirty="0">
                <a:latin typeface="Arial" panose="020B0604020202020204" pitchFamily="34" charset="0"/>
                <a:cs typeface="Arial" panose="020B0604020202020204" pitchFamily="34" charset="0"/>
              </a:rPr>
              <a:t>Diverse schades in archieven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7F1733B-DE3A-7A8A-EE0B-BF08C59586A7}"/>
              </a:ext>
            </a:extLst>
          </p:cNvPr>
          <p:cNvSpPr txBox="1"/>
          <p:nvPr/>
        </p:nvSpPr>
        <p:spPr>
          <a:xfrm>
            <a:off x="4460873" y="1619244"/>
            <a:ext cx="2846376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De vervilting zet door, er vallen gaten in het papier waardoor tekstverlies optreedt.</a:t>
            </a:r>
          </a:p>
          <a:p>
            <a:r>
              <a:rPr lang="nl-NL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Dit moet te  allen tijde voorkomen worden!</a:t>
            </a:r>
          </a:p>
        </p:txBody>
      </p:sp>
      <p:pic>
        <p:nvPicPr>
          <p:cNvPr id="8" name="Afbeelding 7" descr="Afbeelding met handschrift, kaart, tekst&#10;&#10;Automatisch gegenereerde beschrijving">
            <a:extLst>
              <a:ext uri="{FF2B5EF4-FFF2-40B4-BE49-F238E27FC236}">
                <a16:creationId xmlns:a16="http://schemas.microsoft.com/office/drawing/2014/main" id="{15EDDFD8-084D-5D34-C5B8-8BFD98B591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43" y="1690691"/>
            <a:ext cx="3601637" cy="480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41343"/>
      </p:ext>
    </p:extLst>
  </p:cSld>
  <p:clrMapOvr>
    <a:masterClrMapping/>
  </p:clrMapOvr>
  <p:transition spd="slow" advClick="0" advTm="10000">
    <p:fad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25c18c0-f4e7-4c13-8f8a-ebc1204b3c24" xsi:nil="true"/>
    <lcf76f155ced4ddcb4097134ff3c332f xmlns="5e5bb039-7177-445b-90cb-2275edadcd1c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D5BC4364EDE34D88D0B09F6F61BA0E" ma:contentTypeVersion="11" ma:contentTypeDescription="Een nieuw document maken." ma:contentTypeScope="" ma:versionID="c0840d2c9b12a9de7cd5f41bc6bb51ff">
  <xsd:schema xmlns:xsd="http://www.w3.org/2001/XMLSchema" xmlns:xs="http://www.w3.org/2001/XMLSchema" xmlns:p="http://schemas.microsoft.com/office/2006/metadata/properties" xmlns:ns2="5e5bb039-7177-445b-90cb-2275edadcd1c" xmlns:ns3="525c18c0-f4e7-4c13-8f8a-ebc1204b3c24" targetNamespace="http://schemas.microsoft.com/office/2006/metadata/properties" ma:root="true" ma:fieldsID="d4b1a9b269a502bc9be42267488c21bb" ns2:_="" ns3:_="">
    <xsd:import namespace="5e5bb039-7177-445b-90cb-2275edadcd1c"/>
    <xsd:import namespace="525c18c0-f4e7-4c13-8f8a-ebc1204b3c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5bb039-7177-445b-90cb-2275edadcd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Afbeeldingtags" ma:readOnly="false" ma:fieldId="{5cf76f15-5ced-4ddc-b409-7134ff3c332f}" ma:taxonomyMulti="true" ma:sspId="452472e4-6015-444a-ad6d-404d0ae9d6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5c18c0-f4e7-4c13-8f8a-ebc1204b3c2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8d28cfea-d6d1-4961-9245-8c4a15af6e87}" ma:internalName="TaxCatchAll" ma:showField="CatchAllData" ma:web="525c18c0-f4e7-4c13-8f8a-ebc1204b3c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870500-4DDC-4D27-9353-425B597FC50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9E7AA3-0103-47AA-8812-02E98E1B954F}">
  <ds:schemaRefs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3dee802d-6d64-44b4-afd6-837727883129"/>
    <ds:schemaRef ds:uri="http://schemas.openxmlformats.org/package/2006/metadata/core-properties"/>
    <ds:schemaRef ds:uri="2a8ac579-8a77-47e2-96c1-9fc79c415669"/>
    <ds:schemaRef ds:uri="http://www.w3.org/XML/1998/namespace"/>
    <ds:schemaRef ds:uri="258a41ce-c410-4555-b826-b6298771d7cf"/>
    <ds:schemaRef ds:uri="4057ad20-8138-4e04-a03f-c627866f3493"/>
  </ds:schemaRefs>
</ds:datastoreItem>
</file>

<file path=customXml/itemProps3.xml><?xml version="1.0" encoding="utf-8"?>
<ds:datastoreItem xmlns:ds="http://schemas.openxmlformats.org/officeDocument/2006/customXml" ds:itemID="{0EAF0554-D45D-49DF-8113-D8C0F1296FAD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3090</TotalTime>
  <Words>698</Words>
  <Application>Microsoft Office PowerPoint</Application>
  <PresentationFormat>Diavoorstelling (4:3)</PresentationFormat>
  <Paragraphs>181</Paragraphs>
  <Slides>48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Office Theme</vt:lpstr>
      <vt:lpstr>Voorbeelden van diverse schades  in archiefdepots     SYMPOSIUM “…voor Schout en Schepenen…”</vt:lpstr>
      <vt:lpstr>Diverse schades in archieven</vt:lpstr>
      <vt:lpstr>Diverse schades in archieven</vt:lpstr>
      <vt:lpstr>Diverse schades in archieven</vt:lpstr>
      <vt:lpstr>Diverse schades in archieven</vt:lpstr>
      <vt:lpstr>Diverse schades in archieven</vt:lpstr>
      <vt:lpstr>Diverse schades in archieven</vt:lpstr>
      <vt:lpstr>Diverse schades in archieven</vt:lpstr>
      <vt:lpstr>Diverse schades in archieven</vt:lpstr>
      <vt:lpstr>Diverse schades in archieven</vt:lpstr>
      <vt:lpstr>Diverse schades in archieven</vt:lpstr>
      <vt:lpstr>Diverse schades in archieven</vt:lpstr>
      <vt:lpstr>Diverse schades in archieven</vt:lpstr>
      <vt:lpstr>Diverse schades in archieven</vt:lpstr>
      <vt:lpstr>Diverse schades in archieven</vt:lpstr>
      <vt:lpstr>Diverse schades in archieven</vt:lpstr>
      <vt:lpstr>Diverse schades in archieven</vt:lpstr>
      <vt:lpstr>Diverse schades in archieven</vt:lpstr>
      <vt:lpstr>Diverse schades in archieven</vt:lpstr>
      <vt:lpstr>Diverse schades in archieven</vt:lpstr>
      <vt:lpstr>Diverse schades in archieven</vt:lpstr>
      <vt:lpstr>Diverse schades in archieven</vt:lpstr>
      <vt:lpstr>Diverse schades in archieven</vt:lpstr>
      <vt:lpstr>Diverse schades in archieven</vt:lpstr>
      <vt:lpstr>Diverse schades in archieven</vt:lpstr>
      <vt:lpstr>Diverse schades in archieven</vt:lpstr>
      <vt:lpstr>Diverse schades in archieven</vt:lpstr>
      <vt:lpstr>Diverse schades in archieven</vt:lpstr>
      <vt:lpstr>Diverse schades in archieven</vt:lpstr>
      <vt:lpstr>Diverse schades in archieven</vt:lpstr>
      <vt:lpstr>Diverse schades in archieven</vt:lpstr>
      <vt:lpstr>Diverse schades in archieven</vt:lpstr>
      <vt:lpstr>Diverse schades in archieven</vt:lpstr>
      <vt:lpstr>Diverse schades in archieven</vt:lpstr>
      <vt:lpstr>Diverse schades in archieven</vt:lpstr>
      <vt:lpstr>Diverse schades in archieven</vt:lpstr>
      <vt:lpstr>Diverse schades in archieven</vt:lpstr>
      <vt:lpstr>Diverse schades in archieven</vt:lpstr>
      <vt:lpstr>Diverse schades in archieven</vt:lpstr>
      <vt:lpstr>Diverse schades in archieven</vt:lpstr>
      <vt:lpstr>Diverse schades in archieven</vt:lpstr>
      <vt:lpstr>Diverse schades in archieven</vt:lpstr>
      <vt:lpstr>Diverse schades in archieven</vt:lpstr>
      <vt:lpstr>Diverse schades in archieven</vt:lpstr>
      <vt:lpstr>Diverse schades in archieven</vt:lpstr>
      <vt:lpstr>Diverse schades in archieven</vt:lpstr>
      <vt:lpstr>Diverse schades in archieven</vt:lpstr>
      <vt:lpstr>Diverse schades in archieven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Tiessen</dc:creator>
  <cp:lastModifiedBy>Marcel van de Wouw</cp:lastModifiedBy>
  <cp:revision>50</cp:revision>
  <dcterms:created xsi:type="dcterms:W3CDTF">2017-06-09T07:57:28Z</dcterms:created>
  <dcterms:modified xsi:type="dcterms:W3CDTF">2024-03-27T07:34:39Z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0x01010053DA29DD95254B4EBBD323997E543636</vt:lpwstr>
  </property>
</Properties>
</file>