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  <p:sldMasterId id="2147483712" r:id="rId5"/>
  </p:sldMasterIdLst>
  <p:notesMasterIdLst>
    <p:notesMasterId r:id="rId59"/>
  </p:notesMasterIdLst>
  <p:sldIdLst>
    <p:sldId id="303" r:id="rId6"/>
    <p:sldId id="348" r:id="rId7"/>
    <p:sldId id="258" r:id="rId8"/>
    <p:sldId id="386" r:id="rId9"/>
    <p:sldId id="385" r:id="rId10"/>
    <p:sldId id="384" r:id="rId11"/>
    <p:sldId id="383" r:id="rId12"/>
    <p:sldId id="388" r:id="rId13"/>
    <p:sldId id="387" r:id="rId14"/>
    <p:sldId id="392" r:id="rId15"/>
    <p:sldId id="391" r:id="rId16"/>
    <p:sldId id="394" r:id="rId17"/>
    <p:sldId id="395" r:id="rId18"/>
    <p:sldId id="396" r:id="rId19"/>
    <p:sldId id="389" r:id="rId20"/>
    <p:sldId id="399" r:id="rId21"/>
    <p:sldId id="400" r:id="rId22"/>
    <p:sldId id="419" r:id="rId23"/>
    <p:sldId id="420" r:id="rId24"/>
    <p:sldId id="435" r:id="rId25"/>
    <p:sldId id="436" r:id="rId26"/>
    <p:sldId id="401" r:id="rId27"/>
    <p:sldId id="402" r:id="rId28"/>
    <p:sldId id="404" r:id="rId29"/>
    <p:sldId id="405" r:id="rId30"/>
    <p:sldId id="407" r:id="rId31"/>
    <p:sldId id="406" r:id="rId32"/>
    <p:sldId id="408" r:id="rId33"/>
    <p:sldId id="411" r:id="rId34"/>
    <p:sldId id="410" r:id="rId35"/>
    <p:sldId id="409" r:id="rId36"/>
    <p:sldId id="412" r:id="rId37"/>
    <p:sldId id="413" r:id="rId38"/>
    <p:sldId id="414" r:id="rId39"/>
    <p:sldId id="418" r:id="rId40"/>
    <p:sldId id="416" r:id="rId41"/>
    <p:sldId id="415" r:id="rId42"/>
    <p:sldId id="421" r:id="rId43"/>
    <p:sldId id="424" r:id="rId44"/>
    <p:sldId id="423" r:id="rId45"/>
    <p:sldId id="422" r:id="rId46"/>
    <p:sldId id="425" r:id="rId47"/>
    <p:sldId id="426" r:id="rId48"/>
    <p:sldId id="427" r:id="rId49"/>
    <p:sldId id="428" r:id="rId50"/>
    <p:sldId id="431" r:id="rId51"/>
    <p:sldId id="430" r:id="rId52"/>
    <p:sldId id="434" r:id="rId53"/>
    <p:sldId id="429" r:id="rId54"/>
    <p:sldId id="433" r:id="rId55"/>
    <p:sldId id="432" r:id="rId56"/>
    <p:sldId id="335" r:id="rId57"/>
    <p:sldId id="382" r:id="rId5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2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ud de Brouwer" userId="3829f90d-15f3-48c1-9291-4e6f83af122b" providerId="ADAL" clId="{FD29B8FF-0B88-4508-9C80-2B87880EC7BB}"/>
    <pc:docChg chg="undo custSel addSld delSld modSld sldOrd modMainMaster">
      <pc:chgData name="Luud de Brouwer" userId="3829f90d-15f3-48c1-9291-4e6f83af122b" providerId="ADAL" clId="{FD29B8FF-0B88-4508-9C80-2B87880EC7BB}" dt="2024-03-26T16:38:19.452" v="6162"/>
      <pc:docMkLst>
        <pc:docMk/>
      </pc:docMkLst>
      <pc:sldChg chg="addSp delSp modSp">
        <pc:chgData name="Luud de Brouwer" userId="3829f90d-15f3-48c1-9291-4e6f83af122b" providerId="ADAL" clId="{FD29B8FF-0B88-4508-9C80-2B87880EC7BB}" dt="2024-03-26T16:09:10.445" v="5059" actId="1076"/>
        <pc:sldMkLst>
          <pc:docMk/>
          <pc:sldMk cId="2125655270" sldId="258"/>
        </pc:sldMkLst>
        <pc:spChg chg="del mod">
          <ac:chgData name="Luud de Brouwer" userId="3829f90d-15f3-48c1-9291-4e6f83af122b" providerId="ADAL" clId="{FD29B8FF-0B88-4508-9C80-2B87880EC7BB}" dt="2024-03-26T09:00:04.502" v="510" actId="478"/>
          <ac:spMkLst>
            <pc:docMk/>
            <pc:sldMk cId="2125655270" sldId="258"/>
            <ac:spMk id="2" creationId="{00000000-0000-0000-0000-000000000000}"/>
          </ac:spMkLst>
        </pc:spChg>
        <pc:spChg chg="mod">
          <ac:chgData name="Luud de Brouwer" userId="3829f90d-15f3-48c1-9291-4e6f83af122b" providerId="ADAL" clId="{FD29B8FF-0B88-4508-9C80-2B87880EC7BB}" dt="2024-03-26T09:01:15.607" v="516"/>
          <ac:spMkLst>
            <pc:docMk/>
            <pc:sldMk cId="2125655270" sldId="258"/>
            <ac:spMk id="3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2:56:00.284" v="6" actId="478"/>
          <ac:spMkLst>
            <pc:docMk/>
            <pc:sldMk cId="2125655270" sldId="258"/>
            <ac:spMk id="4" creationId="{59FE228E-E49C-40EE-80CB-6A39CCDD6D54}"/>
          </ac:spMkLst>
        </pc:spChg>
        <pc:spChg chg="add">
          <ac:chgData name="Luud de Brouwer" userId="3829f90d-15f3-48c1-9291-4e6f83af122b" providerId="ADAL" clId="{FD29B8FF-0B88-4508-9C80-2B87880EC7BB}" dt="2024-03-26T08:59:46.343" v="507"/>
          <ac:spMkLst>
            <pc:docMk/>
            <pc:sldMk cId="2125655270" sldId="258"/>
            <ac:spMk id="6" creationId="{A108B9CA-BE9F-48E5-9ABE-74993BB7F1B5}"/>
          </ac:spMkLst>
        </pc:spChg>
        <pc:spChg chg="add">
          <ac:chgData name="Luud de Brouwer" userId="3829f90d-15f3-48c1-9291-4e6f83af122b" providerId="ADAL" clId="{FD29B8FF-0B88-4508-9C80-2B87880EC7BB}" dt="2024-03-26T08:59:46.343" v="507"/>
          <ac:spMkLst>
            <pc:docMk/>
            <pc:sldMk cId="2125655270" sldId="258"/>
            <ac:spMk id="9" creationId="{012BEF15-0C4E-43DB-9D06-C0C652A3C3D7}"/>
          </ac:spMkLst>
        </pc:spChg>
        <pc:spChg chg="add mod">
          <ac:chgData name="Luud de Brouwer" userId="3829f90d-15f3-48c1-9291-4e6f83af122b" providerId="ADAL" clId="{FD29B8FF-0B88-4508-9C80-2B87880EC7BB}" dt="2024-03-26T09:02:31.872" v="532"/>
          <ac:spMkLst>
            <pc:docMk/>
            <pc:sldMk cId="2125655270" sldId="258"/>
            <ac:spMk id="11" creationId="{C57F0A95-CAF5-4270-A94C-AAABFE3470F7}"/>
          </ac:spMkLst>
        </pc:spChg>
        <pc:spChg chg="add mod">
          <ac:chgData name="Luud de Brouwer" userId="3829f90d-15f3-48c1-9291-4e6f83af122b" providerId="ADAL" clId="{FD29B8FF-0B88-4508-9C80-2B87880EC7BB}" dt="2024-03-26T16:09:04.368" v="5058" actId="27636"/>
          <ac:spMkLst>
            <pc:docMk/>
            <pc:sldMk cId="2125655270" sldId="258"/>
            <ac:spMk id="12" creationId="{305B704C-C046-45FE-99FD-1FD5829CEA34}"/>
          </ac:spMkLst>
        </pc:spChg>
        <pc:picChg chg="add del mod">
          <ac:chgData name="Luud de Brouwer" userId="3829f90d-15f3-48c1-9291-4e6f83af122b" providerId="ADAL" clId="{FD29B8FF-0B88-4508-9C80-2B87880EC7BB}" dt="2024-03-26T08:59:50.637" v="508" actId="478"/>
          <ac:picMkLst>
            <pc:docMk/>
            <pc:sldMk cId="2125655270" sldId="258"/>
            <ac:picMk id="5" creationId="{6920A1A7-81E5-4342-A449-C5844424E1BF}"/>
          </ac:picMkLst>
        </pc:picChg>
        <pc:picChg chg="add">
          <ac:chgData name="Luud de Brouwer" userId="3829f90d-15f3-48c1-9291-4e6f83af122b" providerId="ADAL" clId="{FD29B8FF-0B88-4508-9C80-2B87880EC7BB}" dt="2024-03-26T08:59:46.343" v="507"/>
          <ac:picMkLst>
            <pc:docMk/>
            <pc:sldMk cId="2125655270" sldId="258"/>
            <ac:picMk id="7" creationId="{C58BC6C3-684D-4E2C-A21B-F14F518564D1}"/>
          </ac:picMkLst>
        </pc:picChg>
        <pc:picChg chg="add">
          <ac:chgData name="Luud de Brouwer" userId="3829f90d-15f3-48c1-9291-4e6f83af122b" providerId="ADAL" clId="{FD29B8FF-0B88-4508-9C80-2B87880EC7BB}" dt="2024-03-26T08:59:46.343" v="507"/>
          <ac:picMkLst>
            <pc:docMk/>
            <pc:sldMk cId="2125655270" sldId="258"/>
            <ac:picMk id="8" creationId="{C93A4D4C-FD61-4F98-932B-0D4BD62C3435}"/>
          </ac:picMkLst>
        </pc:picChg>
        <pc:picChg chg="add">
          <ac:chgData name="Luud de Brouwer" userId="3829f90d-15f3-48c1-9291-4e6f83af122b" providerId="ADAL" clId="{FD29B8FF-0B88-4508-9C80-2B87880EC7BB}" dt="2024-03-26T08:59:46.343" v="507"/>
          <ac:picMkLst>
            <pc:docMk/>
            <pc:sldMk cId="2125655270" sldId="258"/>
            <ac:picMk id="10" creationId="{B1C81F0F-F4F2-43AE-BE95-6D3B6CFDC3FE}"/>
          </ac:picMkLst>
        </pc:picChg>
        <pc:picChg chg="add mod">
          <ac:chgData name="Luud de Brouwer" userId="3829f90d-15f3-48c1-9291-4e6f83af122b" providerId="ADAL" clId="{FD29B8FF-0B88-4508-9C80-2B87880EC7BB}" dt="2024-03-26T16:09:10.445" v="5059" actId="1076"/>
          <ac:picMkLst>
            <pc:docMk/>
            <pc:sldMk cId="2125655270" sldId="258"/>
            <ac:picMk id="13" creationId="{68102CA5-15C7-4DEE-A66C-E1FF97852AEB}"/>
          </ac:picMkLst>
        </pc:picChg>
      </pc:sldChg>
      <pc:sldChg chg="addSp modSp add del ord setBg">
        <pc:chgData name="Luud de Brouwer" userId="3829f90d-15f3-48c1-9291-4e6f83af122b" providerId="ADAL" clId="{FD29B8FF-0B88-4508-9C80-2B87880EC7BB}" dt="2024-03-26T10:21:22.101" v="1632" actId="255"/>
        <pc:sldMkLst>
          <pc:docMk/>
          <pc:sldMk cId="1897664707" sldId="303"/>
        </pc:sldMkLst>
        <pc:spChg chg="mod">
          <ac:chgData name="Luud de Brouwer" userId="3829f90d-15f3-48c1-9291-4e6f83af122b" providerId="ADAL" clId="{FD29B8FF-0B88-4508-9C80-2B87880EC7BB}" dt="2024-03-26T10:21:22.101" v="1632" actId="255"/>
          <ac:spMkLst>
            <pc:docMk/>
            <pc:sldMk cId="1897664707" sldId="303"/>
            <ac:spMk id="5" creationId="{00000000-0000-0000-0000-000000000000}"/>
          </ac:spMkLst>
        </pc:spChg>
        <pc:picChg chg="add mod">
          <ac:chgData name="Luud de Brouwer" userId="3829f90d-15f3-48c1-9291-4e6f83af122b" providerId="ADAL" clId="{FD29B8FF-0B88-4508-9C80-2B87880EC7BB}" dt="2024-03-26T10:21:04.472" v="1617" actId="1076"/>
          <ac:picMkLst>
            <pc:docMk/>
            <pc:sldMk cId="1897664707" sldId="303"/>
            <ac:picMk id="7" creationId="{7DC79344-455F-44F3-8291-031C8953CBD7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09:18.413" v="640" actId="2696"/>
        <pc:sldMkLst>
          <pc:docMk/>
          <pc:sldMk cId="2758986587" sldId="315"/>
        </pc:sldMkLst>
        <pc:spChg chg="del">
          <ac:chgData name="Luud de Brouwer" userId="3829f90d-15f3-48c1-9291-4e6f83af122b" providerId="ADAL" clId="{FD29B8FF-0B88-4508-9C80-2B87880EC7BB}" dt="2024-03-25T22:57:50.273" v="19" actId="478"/>
          <ac:spMkLst>
            <pc:docMk/>
            <pc:sldMk cId="2758986587" sldId="315"/>
            <ac:spMk id="5" creationId="{200D0B02-01D9-49CD-A824-69D47E69CBE7}"/>
          </ac:spMkLst>
        </pc:spChg>
        <pc:picChg chg="del">
          <ac:chgData name="Luud de Brouwer" userId="3829f90d-15f3-48c1-9291-4e6f83af122b" providerId="ADAL" clId="{FD29B8FF-0B88-4508-9C80-2B87880EC7BB}" dt="2024-03-26T09:09:01.455" v="636"/>
          <ac:picMkLst>
            <pc:docMk/>
            <pc:sldMk cId="2758986587" sldId="315"/>
            <ac:picMk id="4" creationId="{8C442533-0E8D-4639-ABD1-769AF05D14F2}"/>
          </ac:picMkLst>
        </pc:picChg>
        <pc:picChg chg="add">
          <ac:chgData name="Luud de Brouwer" userId="3829f90d-15f3-48c1-9291-4e6f83af122b" providerId="ADAL" clId="{FD29B8FF-0B88-4508-9C80-2B87880EC7BB}" dt="2024-03-25T22:57:52.343" v="20"/>
          <ac:picMkLst>
            <pc:docMk/>
            <pc:sldMk cId="2758986587" sldId="315"/>
            <ac:picMk id="6" creationId="{37653AB1-30E8-4759-8580-BE4F157CD19B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21:40.687" v="877" actId="2696"/>
        <pc:sldMkLst>
          <pc:docMk/>
          <pc:sldMk cId="2219717847" sldId="317"/>
        </pc:sldMkLst>
        <pc:spChg chg="del">
          <ac:chgData name="Luud de Brouwer" userId="3829f90d-15f3-48c1-9291-4e6f83af122b" providerId="ADAL" clId="{FD29B8FF-0B88-4508-9C80-2B87880EC7BB}" dt="2024-03-25T23:04:59.817" v="142" actId="478"/>
          <ac:spMkLst>
            <pc:docMk/>
            <pc:sldMk cId="2219717847" sldId="317"/>
            <ac:spMk id="5" creationId="{0913DFCF-AE2D-4A76-A8C0-FC9DA0787E5C}"/>
          </ac:spMkLst>
        </pc:spChg>
        <pc:picChg chg="del">
          <ac:chgData name="Luud de Brouwer" userId="3829f90d-15f3-48c1-9291-4e6f83af122b" providerId="ADAL" clId="{FD29B8FF-0B88-4508-9C80-2B87880EC7BB}" dt="2024-03-26T09:20:53.788" v="853"/>
          <ac:picMkLst>
            <pc:docMk/>
            <pc:sldMk cId="2219717847" sldId="317"/>
            <ac:picMk id="4" creationId="{25A4D659-6198-460A-97DD-65B4118C8DA5}"/>
          </ac:picMkLst>
        </pc:picChg>
        <pc:picChg chg="add">
          <ac:chgData name="Luud de Brouwer" userId="3829f90d-15f3-48c1-9291-4e6f83af122b" providerId="ADAL" clId="{FD29B8FF-0B88-4508-9C80-2B87880EC7BB}" dt="2024-03-25T22:59:42.440" v="49"/>
          <ac:picMkLst>
            <pc:docMk/>
            <pc:sldMk cId="2219717847" sldId="317"/>
            <ac:picMk id="6" creationId="{8DD5C1F3-A85D-4D8D-B448-609DC69B56C8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09:05:17.695" v="550" actId="2696"/>
        <pc:sldMkLst>
          <pc:docMk/>
          <pc:sldMk cId="2057792656" sldId="318"/>
        </pc:sldMkLst>
        <pc:spChg chg="mod">
          <ac:chgData name="Luud de Brouwer" userId="3829f90d-15f3-48c1-9291-4e6f83af122b" providerId="ADAL" clId="{FD29B8FF-0B88-4508-9C80-2B87880EC7BB}" dt="2024-03-26T09:03:29.771" v="542"/>
          <ac:spMkLst>
            <pc:docMk/>
            <pc:sldMk cId="2057792656" sldId="318"/>
            <ac:spMk id="2" creationId="{00000000-0000-0000-0000-000000000000}"/>
          </ac:spMkLst>
        </pc:spChg>
        <pc:spChg chg="mod">
          <ac:chgData name="Luud de Brouwer" userId="3829f90d-15f3-48c1-9291-4e6f83af122b" providerId="ADAL" clId="{FD29B8FF-0B88-4508-9C80-2B87880EC7BB}" dt="2024-03-26T09:03:40.258" v="544"/>
          <ac:spMkLst>
            <pc:docMk/>
            <pc:sldMk cId="2057792656" sldId="318"/>
            <ac:spMk id="3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2:57:15.789" v="12" actId="478"/>
          <ac:spMkLst>
            <pc:docMk/>
            <pc:sldMk cId="2057792656" sldId="318"/>
            <ac:spMk id="4" creationId="{2F330AF1-3C65-4CF0-97D5-02E3DDCAAEA1}"/>
          </ac:spMkLst>
        </pc:spChg>
        <pc:picChg chg="add">
          <ac:chgData name="Luud de Brouwer" userId="3829f90d-15f3-48c1-9291-4e6f83af122b" providerId="ADAL" clId="{FD29B8FF-0B88-4508-9C80-2B87880EC7BB}" dt="2024-03-25T22:57:10.055" v="11"/>
          <ac:picMkLst>
            <pc:docMk/>
            <pc:sldMk cId="2057792656" sldId="318"/>
            <ac:picMk id="5" creationId="{C6C73827-853B-431D-B7DC-B700DE46F082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09:03:13.279" v="539" actId="2696"/>
        <pc:sldMkLst>
          <pc:docMk/>
          <pc:sldMk cId="1554548666" sldId="319"/>
        </pc:sldMkLst>
        <pc:spChg chg="mod">
          <ac:chgData name="Luud de Brouwer" userId="3829f90d-15f3-48c1-9291-4e6f83af122b" providerId="ADAL" clId="{FD29B8FF-0B88-4508-9C80-2B87880EC7BB}" dt="2024-03-26T09:02:27.611" v="531"/>
          <ac:spMkLst>
            <pc:docMk/>
            <pc:sldMk cId="1554548666" sldId="319"/>
            <ac:spMk id="2" creationId="{00000000-0000-0000-0000-000000000000}"/>
          </ac:spMkLst>
        </pc:spChg>
        <pc:spChg chg="mod">
          <ac:chgData name="Luud de Brouwer" userId="3829f90d-15f3-48c1-9291-4e6f83af122b" providerId="ADAL" clId="{FD29B8FF-0B88-4508-9C80-2B87880EC7BB}" dt="2024-03-26T09:02:42.314" v="533"/>
          <ac:spMkLst>
            <pc:docMk/>
            <pc:sldMk cId="1554548666" sldId="319"/>
            <ac:spMk id="3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2:56:07.903" v="7" actId="478"/>
          <ac:spMkLst>
            <pc:docMk/>
            <pc:sldMk cId="1554548666" sldId="319"/>
            <ac:spMk id="5" creationId="{092C0EC3-1D5C-4064-B8AE-7380520049A6}"/>
          </ac:spMkLst>
        </pc:spChg>
        <pc:picChg chg="del">
          <ac:chgData name="Luud de Brouwer" userId="3829f90d-15f3-48c1-9291-4e6f83af122b" providerId="ADAL" clId="{FD29B8FF-0B88-4508-9C80-2B87880EC7BB}" dt="2024-03-26T09:02:51.343" v="536"/>
          <ac:picMkLst>
            <pc:docMk/>
            <pc:sldMk cId="1554548666" sldId="319"/>
            <ac:picMk id="4" creationId="{16FBA9C4-45EE-43E1-BF1B-FE73A2F3E419}"/>
          </ac:picMkLst>
        </pc:picChg>
        <pc:picChg chg="add mod">
          <ac:chgData name="Luud de Brouwer" userId="3829f90d-15f3-48c1-9291-4e6f83af122b" providerId="ADAL" clId="{FD29B8FF-0B88-4508-9C80-2B87880EC7BB}" dt="2024-03-25T22:56:48.227" v="10" actId="1076"/>
          <ac:picMkLst>
            <pc:docMk/>
            <pc:sldMk cId="1554548666" sldId="319"/>
            <ac:picMk id="6" creationId="{3295CBBA-D307-44AE-8B2F-0E4D8BDB5236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09:08:05.097" v="569" actId="2696"/>
        <pc:sldMkLst>
          <pc:docMk/>
          <pc:sldMk cId="2336122578" sldId="320"/>
        </pc:sldMkLst>
        <pc:spChg chg="mod">
          <ac:chgData name="Luud de Brouwer" userId="3829f90d-15f3-48c1-9291-4e6f83af122b" providerId="ADAL" clId="{FD29B8FF-0B88-4508-9C80-2B87880EC7BB}" dt="2024-03-26T09:05:24.916" v="551"/>
          <ac:spMkLst>
            <pc:docMk/>
            <pc:sldMk cId="2336122578" sldId="320"/>
            <ac:spMk id="2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2:57:22.868" v="13" actId="478"/>
          <ac:spMkLst>
            <pc:docMk/>
            <pc:sldMk cId="2336122578" sldId="320"/>
            <ac:spMk id="5" creationId="{1065F11D-560D-40A4-B87E-49B31D73240F}"/>
          </ac:spMkLst>
        </pc:spChg>
        <pc:picChg chg="del">
          <ac:chgData name="Luud de Brouwer" userId="3829f90d-15f3-48c1-9291-4e6f83af122b" providerId="ADAL" clId="{FD29B8FF-0B88-4508-9C80-2B87880EC7BB}" dt="2024-03-26T09:05:35.461" v="553"/>
          <ac:picMkLst>
            <pc:docMk/>
            <pc:sldMk cId="2336122578" sldId="320"/>
            <ac:picMk id="4" creationId="{E04F6EBF-F8F7-47F4-B97D-7C474C17AF79}"/>
          </ac:picMkLst>
        </pc:picChg>
        <pc:picChg chg="add">
          <ac:chgData name="Luud de Brouwer" userId="3829f90d-15f3-48c1-9291-4e6f83af122b" providerId="ADAL" clId="{FD29B8FF-0B88-4508-9C80-2B87880EC7BB}" dt="2024-03-25T22:57:24.195" v="14"/>
          <ac:picMkLst>
            <pc:docMk/>
            <pc:sldMk cId="2336122578" sldId="320"/>
            <ac:picMk id="6" creationId="{74985ED2-8953-4AA2-B089-42F1394213BD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24:53.356" v="914" actId="2696"/>
        <pc:sldMkLst>
          <pc:docMk/>
          <pc:sldMk cId="2494632809" sldId="321"/>
        </pc:sldMkLst>
        <pc:spChg chg="del">
          <ac:chgData name="Luud de Brouwer" userId="3829f90d-15f3-48c1-9291-4e6f83af122b" providerId="ADAL" clId="{FD29B8FF-0B88-4508-9C80-2B87880EC7BB}" dt="2024-03-25T23:04:50.412" v="140" actId="478"/>
          <ac:spMkLst>
            <pc:docMk/>
            <pc:sldMk cId="2494632809" sldId="321"/>
            <ac:spMk id="4" creationId="{4B23F081-521D-4EFB-BEC7-7B69224C2C9B}"/>
          </ac:spMkLst>
        </pc:spChg>
        <pc:picChg chg="add">
          <ac:chgData name="Luud de Brouwer" userId="3829f90d-15f3-48c1-9291-4e6f83af122b" providerId="ADAL" clId="{FD29B8FF-0B88-4508-9C80-2B87880EC7BB}" dt="2024-03-25T22:59:45.238" v="51"/>
          <ac:picMkLst>
            <pc:docMk/>
            <pc:sldMk cId="2494632809" sldId="321"/>
            <ac:picMk id="5" creationId="{C3DB0B75-9A05-41CE-9BD5-A9F904B08941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28:32.417" v="955" actId="2696"/>
        <pc:sldMkLst>
          <pc:docMk/>
          <pc:sldMk cId="3386933305" sldId="322"/>
        </pc:sldMkLst>
        <pc:spChg chg="del">
          <ac:chgData name="Luud de Brouwer" userId="3829f90d-15f3-48c1-9291-4e6f83af122b" providerId="ADAL" clId="{FD29B8FF-0B88-4508-9C80-2B87880EC7BB}" dt="2024-03-25T23:04:19.222" v="134" actId="478"/>
          <ac:spMkLst>
            <pc:docMk/>
            <pc:sldMk cId="3386933305" sldId="322"/>
            <ac:spMk id="6" creationId="{274F0508-C25B-4EE0-9033-D750C12CCAFF}"/>
          </ac:spMkLst>
        </pc:spChg>
        <pc:picChg chg="del">
          <ac:chgData name="Luud de Brouwer" userId="3829f90d-15f3-48c1-9291-4e6f83af122b" providerId="ADAL" clId="{FD29B8FF-0B88-4508-9C80-2B87880EC7BB}" dt="2024-03-26T09:27:45.920" v="950"/>
          <ac:picMkLst>
            <pc:docMk/>
            <pc:sldMk cId="3386933305" sldId="322"/>
            <ac:picMk id="4" creationId="{AC94EC49-2955-4995-A7AC-CDEBE834F9A5}"/>
          </ac:picMkLst>
        </pc:picChg>
        <pc:picChg chg="del">
          <ac:chgData name="Luud de Brouwer" userId="3829f90d-15f3-48c1-9291-4e6f83af122b" providerId="ADAL" clId="{FD29B8FF-0B88-4508-9C80-2B87880EC7BB}" dt="2024-03-26T09:27:45.920" v="950"/>
          <ac:picMkLst>
            <pc:docMk/>
            <pc:sldMk cId="3386933305" sldId="322"/>
            <ac:picMk id="5" creationId="{6014064E-29C5-4B33-B86D-6AC4350BAA20}"/>
          </ac:picMkLst>
        </pc:picChg>
        <pc:picChg chg="add">
          <ac:chgData name="Luud de Brouwer" userId="3829f90d-15f3-48c1-9291-4e6f83af122b" providerId="ADAL" clId="{FD29B8FF-0B88-4508-9C80-2B87880EC7BB}" dt="2024-03-25T22:59:52.826" v="57"/>
          <ac:picMkLst>
            <pc:docMk/>
            <pc:sldMk cId="3386933305" sldId="322"/>
            <ac:picMk id="7" creationId="{B30CF8DC-AD54-4414-8A8D-35E3F6C73D40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28:48.965" v="960" actId="2696"/>
        <pc:sldMkLst>
          <pc:docMk/>
          <pc:sldMk cId="1074478436" sldId="323"/>
        </pc:sldMkLst>
        <pc:spChg chg="del">
          <ac:chgData name="Luud de Brouwer" userId="3829f90d-15f3-48c1-9291-4e6f83af122b" providerId="ADAL" clId="{FD29B8FF-0B88-4508-9C80-2B87880EC7BB}" dt="2024-03-25T23:04:15.024" v="133" actId="478"/>
          <ac:spMkLst>
            <pc:docMk/>
            <pc:sldMk cId="1074478436" sldId="323"/>
            <ac:spMk id="5" creationId="{6FA91D7C-4561-45D0-ABD4-31AEDABD2D17}"/>
          </ac:spMkLst>
        </pc:spChg>
        <pc:picChg chg="del">
          <ac:chgData name="Luud de Brouwer" userId="3829f90d-15f3-48c1-9291-4e6f83af122b" providerId="ADAL" clId="{FD29B8FF-0B88-4508-9C80-2B87880EC7BB}" dt="2024-03-26T09:28:36.270" v="956"/>
          <ac:picMkLst>
            <pc:docMk/>
            <pc:sldMk cId="1074478436" sldId="323"/>
            <ac:picMk id="4" creationId="{DDFFA3F3-B5A7-4947-A79E-68BC528620FA}"/>
          </ac:picMkLst>
        </pc:picChg>
        <pc:picChg chg="add">
          <ac:chgData name="Luud de Brouwer" userId="3829f90d-15f3-48c1-9291-4e6f83af122b" providerId="ADAL" clId="{FD29B8FF-0B88-4508-9C80-2B87880EC7BB}" dt="2024-03-25T22:59:54.449" v="58"/>
          <ac:picMkLst>
            <pc:docMk/>
            <pc:sldMk cId="1074478436" sldId="323"/>
            <ac:picMk id="6" creationId="{33A4B3AF-A2A6-4FCB-B2FF-4624831131BB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09:59:01.790" v="1408" actId="2696"/>
        <pc:sldMkLst>
          <pc:docMk/>
          <pc:sldMk cId="946577940" sldId="324"/>
        </pc:sldMkLst>
        <pc:spChg chg="del">
          <ac:chgData name="Luud de Brouwer" userId="3829f90d-15f3-48c1-9291-4e6f83af122b" providerId="ADAL" clId="{FD29B8FF-0B88-4508-9C80-2B87880EC7BB}" dt="2024-03-26T08:57:26.950" v="494" actId="478"/>
          <ac:spMkLst>
            <pc:docMk/>
            <pc:sldMk cId="946577940" sldId="324"/>
            <ac:spMk id="2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6T08:57:16.967" v="492" actId="478"/>
          <ac:spMkLst>
            <pc:docMk/>
            <pc:sldMk cId="946577940" sldId="324"/>
            <ac:spMk id="3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3:02:28.135" v="108" actId="478"/>
          <ac:spMkLst>
            <pc:docMk/>
            <pc:sldMk cId="946577940" sldId="324"/>
            <ac:spMk id="5" creationId="{58AFF300-9FB7-4CCE-A76C-DB45FA7EB47D}"/>
          </ac:spMkLst>
        </pc:spChg>
        <pc:spChg chg="add">
          <ac:chgData name="Luud de Brouwer" userId="3829f90d-15f3-48c1-9291-4e6f83af122b" providerId="ADAL" clId="{FD29B8FF-0B88-4508-9C80-2B87880EC7BB}" dt="2024-03-26T08:56:29.916" v="477"/>
          <ac:spMkLst>
            <pc:docMk/>
            <pc:sldMk cId="946577940" sldId="324"/>
            <ac:spMk id="7" creationId="{517FDFB6-D838-43C6-B341-F0A21FF268D3}"/>
          </ac:spMkLst>
        </pc:spChg>
        <pc:spChg chg="add">
          <ac:chgData name="Luud de Brouwer" userId="3829f90d-15f3-48c1-9291-4e6f83af122b" providerId="ADAL" clId="{FD29B8FF-0B88-4508-9C80-2B87880EC7BB}" dt="2024-03-26T08:56:29.916" v="477"/>
          <ac:spMkLst>
            <pc:docMk/>
            <pc:sldMk cId="946577940" sldId="324"/>
            <ac:spMk id="10" creationId="{8B356287-D064-4AF5-A344-C2783A86FB47}"/>
          </ac:spMkLst>
        </pc:spChg>
        <pc:spChg chg="add del mod">
          <ac:chgData name="Luud de Brouwer" userId="3829f90d-15f3-48c1-9291-4e6f83af122b" providerId="ADAL" clId="{FD29B8FF-0B88-4508-9C80-2B87880EC7BB}" dt="2024-03-26T08:57:18.957" v="493" actId="478"/>
          <ac:spMkLst>
            <pc:docMk/>
            <pc:sldMk cId="946577940" sldId="324"/>
            <ac:spMk id="13" creationId="{EFC6A1B4-98CD-4515-A06E-03ECAB7DD6C0}"/>
          </ac:spMkLst>
        </pc:spChg>
        <pc:spChg chg="add del mod">
          <ac:chgData name="Luud de Brouwer" userId="3829f90d-15f3-48c1-9291-4e6f83af122b" providerId="ADAL" clId="{FD29B8FF-0B88-4508-9C80-2B87880EC7BB}" dt="2024-03-26T08:57:29.218" v="495" actId="478"/>
          <ac:spMkLst>
            <pc:docMk/>
            <pc:sldMk cId="946577940" sldId="324"/>
            <ac:spMk id="15" creationId="{C3440B83-D94E-48C8-BE42-50947D170076}"/>
          </ac:spMkLst>
        </pc:spChg>
        <pc:picChg chg="del">
          <ac:chgData name="Luud de Brouwer" userId="3829f90d-15f3-48c1-9291-4e6f83af122b" providerId="ADAL" clId="{FD29B8FF-0B88-4508-9C80-2B87880EC7BB}" dt="2024-03-26T09:56:57.144" v="1366"/>
          <ac:picMkLst>
            <pc:docMk/>
            <pc:sldMk cId="946577940" sldId="324"/>
            <ac:picMk id="4" creationId="{E7B3B383-51C4-40B7-8272-510927F1EC89}"/>
          </ac:picMkLst>
        </pc:picChg>
        <pc:picChg chg="add">
          <ac:chgData name="Luud de Brouwer" userId="3829f90d-15f3-48c1-9291-4e6f83af122b" providerId="ADAL" clId="{FD29B8FF-0B88-4508-9C80-2B87880EC7BB}" dt="2024-03-25T23:01:12.739" v="90"/>
          <ac:picMkLst>
            <pc:docMk/>
            <pc:sldMk cId="946577940" sldId="324"/>
            <ac:picMk id="6" creationId="{8A3DC3DC-7D51-4830-BBE2-58E9D8ED5A21}"/>
          </ac:picMkLst>
        </pc:picChg>
        <pc:picChg chg="add">
          <ac:chgData name="Luud de Brouwer" userId="3829f90d-15f3-48c1-9291-4e6f83af122b" providerId="ADAL" clId="{FD29B8FF-0B88-4508-9C80-2B87880EC7BB}" dt="2024-03-26T08:56:29.916" v="477"/>
          <ac:picMkLst>
            <pc:docMk/>
            <pc:sldMk cId="946577940" sldId="324"/>
            <ac:picMk id="8" creationId="{D862B8DB-7E54-4ED7-8301-4B4EA837B42A}"/>
          </ac:picMkLst>
        </pc:picChg>
        <pc:picChg chg="add">
          <ac:chgData name="Luud de Brouwer" userId="3829f90d-15f3-48c1-9291-4e6f83af122b" providerId="ADAL" clId="{FD29B8FF-0B88-4508-9C80-2B87880EC7BB}" dt="2024-03-26T08:56:29.916" v="477"/>
          <ac:picMkLst>
            <pc:docMk/>
            <pc:sldMk cId="946577940" sldId="324"/>
            <ac:picMk id="9" creationId="{B88EB50A-AFE9-4130-AC6C-723B07917B6C}"/>
          </ac:picMkLst>
        </pc:picChg>
        <pc:picChg chg="add">
          <ac:chgData name="Luud de Brouwer" userId="3829f90d-15f3-48c1-9291-4e6f83af122b" providerId="ADAL" clId="{FD29B8FF-0B88-4508-9C80-2B87880EC7BB}" dt="2024-03-26T08:56:29.916" v="477"/>
          <ac:picMkLst>
            <pc:docMk/>
            <pc:sldMk cId="946577940" sldId="324"/>
            <ac:picMk id="11" creationId="{7C651135-8C52-43C1-BA2A-154102A365F8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59:00.361" v="1407" actId="2696"/>
        <pc:sldMkLst>
          <pc:docMk/>
          <pc:sldMk cId="3778584271" sldId="325"/>
        </pc:sldMkLst>
        <pc:spChg chg="del">
          <ac:chgData name="Luud de Brouwer" userId="3829f90d-15f3-48c1-9291-4e6f83af122b" providerId="ADAL" clId="{FD29B8FF-0B88-4508-9C80-2B87880EC7BB}" dt="2024-03-25T23:02:23.142" v="107" actId="478"/>
          <ac:spMkLst>
            <pc:docMk/>
            <pc:sldMk cId="3778584271" sldId="325"/>
            <ac:spMk id="5" creationId="{86B07A0B-94A5-4E0B-B124-73BD04D1C12B}"/>
          </ac:spMkLst>
        </pc:spChg>
        <pc:spChg chg="add">
          <ac:chgData name="Luud de Brouwer" userId="3829f90d-15f3-48c1-9291-4e6f83af122b" providerId="ADAL" clId="{FD29B8FF-0B88-4508-9C80-2B87880EC7BB}" dt="2024-03-26T08:56:29.071" v="476"/>
          <ac:spMkLst>
            <pc:docMk/>
            <pc:sldMk cId="3778584271" sldId="325"/>
            <ac:spMk id="7" creationId="{6CDDD636-ACD4-4D56-B433-0D0BABFC1AC8}"/>
          </ac:spMkLst>
        </pc:spChg>
        <pc:spChg chg="add">
          <ac:chgData name="Luud de Brouwer" userId="3829f90d-15f3-48c1-9291-4e6f83af122b" providerId="ADAL" clId="{FD29B8FF-0B88-4508-9C80-2B87880EC7BB}" dt="2024-03-26T08:56:29.071" v="476"/>
          <ac:spMkLst>
            <pc:docMk/>
            <pc:sldMk cId="3778584271" sldId="325"/>
            <ac:spMk id="10" creationId="{4B2B4E0C-BE07-4FE8-AD62-6D8738AB93B6}"/>
          </ac:spMkLst>
        </pc:spChg>
        <pc:picChg chg="del">
          <ac:chgData name="Luud de Brouwer" userId="3829f90d-15f3-48c1-9291-4e6f83af122b" providerId="ADAL" clId="{FD29B8FF-0B88-4508-9C80-2B87880EC7BB}" dt="2024-03-26T09:58:30.032" v="1403"/>
          <ac:picMkLst>
            <pc:docMk/>
            <pc:sldMk cId="3778584271" sldId="325"/>
            <ac:picMk id="4" creationId="{7B15379C-949C-46A7-8928-9B1A4DCDB676}"/>
          </ac:picMkLst>
        </pc:picChg>
        <pc:picChg chg="add">
          <ac:chgData name="Luud de Brouwer" userId="3829f90d-15f3-48c1-9291-4e6f83af122b" providerId="ADAL" clId="{FD29B8FF-0B88-4508-9C80-2B87880EC7BB}" dt="2024-03-25T23:01:15.230" v="91"/>
          <ac:picMkLst>
            <pc:docMk/>
            <pc:sldMk cId="3778584271" sldId="325"/>
            <ac:picMk id="6" creationId="{F34546FA-64B5-4900-8ADB-6093281D4DD6}"/>
          </ac:picMkLst>
        </pc:picChg>
        <pc:picChg chg="add">
          <ac:chgData name="Luud de Brouwer" userId="3829f90d-15f3-48c1-9291-4e6f83af122b" providerId="ADAL" clId="{FD29B8FF-0B88-4508-9C80-2B87880EC7BB}" dt="2024-03-26T08:56:29.071" v="476"/>
          <ac:picMkLst>
            <pc:docMk/>
            <pc:sldMk cId="3778584271" sldId="325"/>
            <ac:picMk id="8" creationId="{F665AEAE-D4C3-4D41-A53F-6C42813FBBDE}"/>
          </ac:picMkLst>
        </pc:picChg>
        <pc:picChg chg="add">
          <ac:chgData name="Luud de Brouwer" userId="3829f90d-15f3-48c1-9291-4e6f83af122b" providerId="ADAL" clId="{FD29B8FF-0B88-4508-9C80-2B87880EC7BB}" dt="2024-03-26T08:56:29.071" v="476"/>
          <ac:picMkLst>
            <pc:docMk/>
            <pc:sldMk cId="3778584271" sldId="325"/>
            <ac:picMk id="9" creationId="{29C10795-1FB4-4EA6-9D2C-2672DA284252}"/>
          </ac:picMkLst>
        </pc:picChg>
        <pc:picChg chg="add">
          <ac:chgData name="Luud de Brouwer" userId="3829f90d-15f3-48c1-9291-4e6f83af122b" providerId="ADAL" clId="{FD29B8FF-0B88-4508-9C80-2B87880EC7BB}" dt="2024-03-26T08:56:29.071" v="476"/>
          <ac:picMkLst>
            <pc:docMk/>
            <pc:sldMk cId="3778584271" sldId="325"/>
            <ac:picMk id="11" creationId="{E89685CB-2FCA-47FE-935C-37CBE9540F3B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32:14.522" v="1002" actId="2696"/>
        <pc:sldMkLst>
          <pc:docMk/>
          <pc:sldMk cId="3943176870" sldId="326"/>
        </pc:sldMkLst>
        <pc:spChg chg="del">
          <ac:chgData name="Luud de Brouwer" userId="3829f90d-15f3-48c1-9291-4e6f83af122b" providerId="ADAL" clId="{FD29B8FF-0B88-4508-9C80-2B87880EC7BB}" dt="2024-03-25T23:03:54.968" v="128" actId="478"/>
          <ac:spMkLst>
            <pc:docMk/>
            <pc:sldMk cId="3943176870" sldId="326"/>
            <ac:spMk id="5" creationId="{A84CB57F-F1BA-4B75-8F57-C56AF7929B41}"/>
          </ac:spMkLst>
        </pc:spChg>
        <pc:picChg chg="del">
          <ac:chgData name="Luud de Brouwer" userId="3829f90d-15f3-48c1-9291-4e6f83af122b" providerId="ADAL" clId="{FD29B8FF-0B88-4508-9C80-2B87880EC7BB}" dt="2024-03-26T09:31:54.923" v="998"/>
          <ac:picMkLst>
            <pc:docMk/>
            <pc:sldMk cId="3943176870" sldId="326"/>
            <ac:picMk id="4" creationId="{FEB0181E-17DA-414D-8284-1111F24805F2}"/>
          </ac:picMkLst>
        </pc:picChg>
        <pc:picChg chg="add">
          <ac:chgData name="Luud de Brouwer" userId="3829f90d-15f3-48c1-9291-4e6f83af122b" providerId="ADAL" clId="{FD29B8FF-0B88-4508-9C80-2B87880EC7BB}" dt="2024-03-25T23:00:03.329" v="64"/>
          <ac:picMkLst>
            <pc:docMk/>
            <pc:sldMk cId="3943176870" sldId="326"/>
            <ac:picMk id="6" creationId="{4ED3BF9D-B6C6-4E53-83DE-0EFD18D5F884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09:33:05.749" v="1010" actId="2696"/>
        <pc:sldMkLst>
          <pc:docMk/>
          <pc:sldMk cId="3563947477" sldId="327"/>
        </pc:sldMkLst>
        <pc:spChg chg="add del">
          <ac:chgData name="Luud de Brouwer" userId="3829f90d-15f3-48c1-9291-4e6f83af122b" providerId="ADAL" clId="{FD29B8FF-0B88-4508-9C80-2B87880EC7BB}" dt="2024-03-26T09:32:53.239" v="1007"/>
          <ac:spMkLst>
            <pc:docMk/>
            <pc:sldMk cId="3563947477" sldId="327"/>
            <ac:spMk id="3" creationId="{00000000-0000-0000-0000-000000000000}"/>
          </ac:spMkLst>
        </pc:spChg>
        <pc:spChg chg="del mod">
          <ac:chgData name="Luud de Brouwer" userId="3829f90d-15f3-48c1-9291-4e6f83af122b" providerId="ADAL" clId="{FD29B8FF-0B88-4508-9C80-2B87880EC7BB}" dt="2024-03-25T23:03:48.261" v="127" actId="478"/>
          <ac:spMkLst>
            <pc:docMk/>
            <pc:sldMk cId="3563947477" sldId="327"/>
            <ac:spMk id="6" creationId="{85C64823-F42B-4254-A3BA-71DD368761C0}"/>
          </ac:spMkLst>
        </pc:spChg>
        <pc:spChg chg="add del mod">
          <ac:chgData name="Luud de Brouwer" userId="3829f90d-15f3-48c1-9291-4e6f83af122b" providerId="ADAL" clId="{FD29B8FF-0B88-4508-9C80-2B87880EC7BB}" dt="2024-03-25T23:03:44.407" v="125" actId="478"/>
          <ac:spMkLst>
            <pc:docMk/>
            <pc:sldMk cId="3563947477" sldId="327"/>
            <ac:spMk id="9" creationId="{5C8B45D9-ABEE-41F3-A1E0-A87B719C8C6F}"/>
          </ac:spMkLst>
        </pc:spChg>
        <pc:spChg chg="add mod">
          <ac:chgData name="Luud de Brouwer" userId="3829f90d-15f3-48c1-9291-4e6f83af122b" providerId="ADAL" clId="{FD29B8FF-0B88-4508-9C80-2B87880EC7BB}" dt="2024-03-26T09:32:53.239" v="1007"/>
          <ac:spMkLst>
            <pc:docMk/>
            <pc:sldMk cId="3563947477" sldId="327"/>
            <ac:spMk id="10" creationId="{33B13608-7327-4D3D-BCA6-3156F32135A9}"/>
          </ac:spMkLst>
        </pc:spChg>
        <pc:picChg chg="del">
          <ac:chgData name="Luud de Brouwer" userId="3829f90d-15f3-48c1-9291-4e6f83af122b" providerId="ADAL" clId="{FD29B8FF-0B88-4508-9C80-2B87880EC7BB}" dt="2024-03-26T09:32:28.145" v="1003"/>
          <ac:picMkLst>
            <pc:docMk/>
            <pc:sldMk cId="3563947477" sldId="327"/>
            <ac:picMk id="4" creationId="{4B1BFAFB-430A-405C-BB4D-7A275E0CBBC4}"/>
          </ac:picMkLst>
        </pc:picChg>
        <pc:picChg chg="del">
          <ac:chgData name="Luud de Brouwer" userId="3829f90d-15f3-48c1-9291-4e6f83af122b" providerId="ADAL" clId="{FD29B8FF-0B88-4508-9C80-2B87880EC7BB}" dt="2024-03-26T09:32:28.145" v="1003"/>
          <ac:picMkLst>
            <pc:docMk/>
            <pc:sldMk cId="3563947477" sldId="327"/>
            <ac:picMk id="5" creationId="{A98B79C4-CF05-455A-A6D3-ECCDAD072D3B}"/>
          </ac:picMkLst>
        </pc:picChg>
        <pc:picChg chg="add">
          <ac:chgData name="Luud de Brouwer" userId="3829f90d-15f3-48c1-9291-4e6f83af122b" providerId="ADAL" clId="{FD29B8FF-0B88-4508-9C80-2B87880EC7BB}" dt="2024-03-25T23:00:04.446" v="65"/>
          <ac:picMkLst>
            <pc:docMk/>
            <pc:sldMk cId="3563947477" sldId="327"/>
            <ac:picMk id="7" creationId="{2AEF0975-298F-4D2F-BB2A-EDF67750EFB4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33:42.032" v="1017" actId="2696"/>
        <pc:sldMkLst>
          <pc:docMk/>
          <pc:sldMk cId="4169205924" sldId="328"/>
        </pc:sldMkLst>
        <pc:spChg chg="del">
          <ac:chgData name="Luud de Brouwer" userId="3829f90d-15f3-48c1-9291-4e6f83af122b" providerId="ADAL" clId="{FD29B8FF-0B88-4508-9C80-2B87880EC7BB}" dt="2024-03-25T23:03:38.618" v="123" actId="478"/>
          <ac:spMkLst>
            <pc:docMk/>
            <pc:sldMk cId="4169205924" sldId="328"/>
            <ac:spMk id="5" creationId="{3676518F-1B52-43E7-A731-38F161221C22}"/>
          </ac:spMkLst>
        </pc:spChg>
        <pc:picChg chg="del">
          <ac:chgData name="Luud de Brouwer" userId="3829f90d-15f3-48c1-9291-4e6f83af122b" providerId="ADAL" clId="{FD29B8FF-0B88-4508-9C80-2B87880EC7BB}" dt="2024-03-26T09:33:08.402" v="1011"/>
          <ac:picMkLst>
            <pc:docMk/>
            <pc:sldMk cId="4169205924" sldId="328"/>
            <ac:picMk id="4" creationId="{28EA2FF6-168A-499D-B076-E80559D17607}"/>
          </ac:picMkLst>
        </pc:picChg>
        <pc:picChg chg="add">
          <ac:chgData name="Luud de Brouwer" userId="3829f90d-15f3-48c1-9291-4e6f83af122b" providerId="ADAL" clId="{FD29B8FF-0B88-4508-9C80-2B87880EC7BB}" dt="2024-03-25T23:00:19.200" v="67"/>
          <ac:picMkLst>
            <pc:docMk/>
            <pc:sldMk cId="4169205924" sldId="328"/>
            <ac:picMk id="6" creationId="{19A1D4CE-A735-4325-B226-81BBE77DE9FD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34:21.235" v="1025" actId="2696"/>
        <pc:sldMkLst>
          <pc:docMk/>
          <pc:sldMk cId="93044208" sldId="329"/>
        </pc:sldMkLst>
        <pc:spChg chg="del">
          <ac:chgData name="Luud de Brouwer" userId="3829f90d-15f3-48c1-9291-4e6f83af122b" providerId="ADAL" clId="{FD29B8FF-0B88-4508-9C80-2B87880EC7BB}" dt="2024-03-25T23:03:35.213" v="122" actId="478"/>
          <ac:spMkLst>
            <pc:docMk/>
            <pc:sldMk cId="93044208" sldId="329"/>
            <ac:spMk id="5" creationId="{E982A931-AC10-434E-B153-9F72C0044E58}"/>
          </ac:spMkLst>
        </pc:spChg>
        <pc:picChg chg="del">
          <ac:chgData name="Luud de Brouwer" userId="3829f90d-15f3-48c1-9291-4e6f83af122b" providerId="ADAL" clId="{FD29B8FF-0B88-4508-9C80-2B87880EC7BB}" dt="2024-03-26T09:33:45.956" v="1018"/>
          <ac:picMkLst>
            <pc:docMk/>
            <pc:sldMk cId="93044208" sldId="329"/>
            <ac:picMk id="4" creationId="{FD28C820-068B-4B36-A782-05A0879F44F5}"/>
          </ac:picMkLst>
        </pc:picChg>
        <pc:picChg chg="add">
          <ac:chgData name="Luud de Brouwer" userId="3829f90d-15f3-48c1-9291-4e6f83af122b" providerId="ADAL" clId="{FD29B8FF-0B88-4508-9C80-2B87880EC7BB}" dt="2024-03-25T23:00:21.506" v="68"/>
          <ac:picMkLst>
            <pc:docMk/>
            <pc:sldMk cId="93044208" sldId="329"/>
            <ac:picMk id="6" creationId="{EFBC8AB4-6687-4D50-B667-FD77FABC10C2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09:41:04.161" v="1125" actId="2696"/>
        <pc:sldMkLst>
          <pc:docMk/>
          <pc:sldMk cId="241639799" sldId="330"/>
        </pc:sldMkLst>
        <pc:spChg chg="del">
          <ac:chgData name="Luud de Brouwer" userId="3829f90d-15f3-48c1-9291-4e6f83af122b" providerId="ADAL" clId="{FD29B8FF-0B88-4508-9C80-2B87880EC7BB}" dt="2024-03-26T09:40:12.614" v="1116"/>
          <ac:spMkLst>
            <pc:docMk/>
            <pc:sldMk cId="241639799" sldId="330"/>
            <ac:spMk id="3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3:02:45.131" v="112" actId="478"/>
          <ac:spMkLst>
            <pc:docMk/>
            <pc:sldMk cId="241639799" sldId="330"/>
            <ac:spMk id="5" creationId="{94A343C6-3AC9-42A5-922D-0A957DA00D4C}"/>
          </ac:spMkLst>
        </pc:spChg>
        <pc:spChg chg="add mod">
          <ac:chgData name="Luud de Brouwer" userId="3829f90d-15f3-48c1-9291-4e6f83af122b" providerId="ADAL" clId="{FD29B8FF-0B88-4508-9C80-2B87880EC7BB}" dt="2024-03-26T09:40:12.614" v="1116"/>
          <ac:spMkLst>
            <pc:docMk/>
            <pc:sldMk cId="241639799" sldId="330"/>
            <ac:spMk id="7" creationId="{7DE01BD3-2CA6-4AFE-85B3-D9F7F894DEA7}"/>
          </ac:spMkLst>
        </pc:spChg>
        <pc:picChg chg="del">
          <ac:chgData name="Luud de Brouwer" userId="3829f90d-15f3-48c1-9291-4e6f83af122b" providerId="ADAL" clId="{FD29B8FF-0B88-4508-9C80-2B87880EC7BB}" dt="2024-03-26T09:40:12.614" v="1116"/>
          <ac:picMkLst>
            <pc:docMk/>
            <pc:sldMk cId="241639799" sldId="330"/>
            <ac:picMk id="4" creationId="{BBC45AD2-A3FF-4B02-BFC1-CA38888C6849}"/>
          </ac:picMkLst>
        </pc:picChg>
        <pc:picChg chg="add">
          <ac:chgData name="Luud de Brouwer" userId="3829f90d-15f3-48c1-9291-4e6f83af122b" providerId="ADAL" clId="{FD29B8FF-0B88-4508-9C80-2B87880EC7BB}" dt="2024-03-25T23:00:52.076" v="82"/>
          <ac:picMkLst>
            <pc:docMk/>
            <pc:sldMk cId="241639799" sldId="330"/>
            <ac:picMk id="6" creationId="{7FAC3344-5B6F-4A41-A766-1E3B1FBFC053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41:02.807" v="1124" actId="2696"/>
        <pc:sldMkLst>
          <pc:docMk/>
          <pc:sldMk cId="780545958" sldId="331"/>
        </pc:sldMkLst>
        <pc:spChg chg="del">
          <ac:chgData name="Luud de Brouwer" userId="3829f90d-15f3-48c1-9291-4e6f83af122b" providerId="ADAL" clId="{FD29B8FF-0B88-4508-9C80-2B87880EC7BB}" dt="2024-03-25T23:02:48.979" v="113" actId="478"/>
          <ac:spMkLst>
            <pc:docMk/>
            <pc:sldMk cId="780545958" sldId="331"/>
            <ac:spMk id="5" creationId="{5BE6A592-F7E2-4B47-A943-A592E32036ED}"/>
          </ac:spMkLst>
        </pc:spChg>
        <pc:picChg chg="del">
          <ac:chgData name="Luud de Brouwer" userId="3829f90d-15f3-48c1-9291-4e6f83af122b" providerId="ADAL" clId="{FD29B8FF-0B88-4508-9C80-2B87880EC7BB}" dt="2024-03-26T09:39:37.894" v="1112"/>
          <ac:picMkLst>
            <pc:docMk/>
            <pc:sldMk cId="780545958" sldId="331"/>
            <ac:picMk id="4" creationId="{3E6B2C29-B425-4F29-9C13-8EC64950EBEC}"/>
          </ac:picMkLst>
        </pc:picChg>
        <pc:picChg chg="add">
          <ac:chgData name="Luud de Brouwer" userId="3829f90d-15f3-48c1-9291-4e6f83af122b" providerId="ADAL" clId="{FD29B8FF-0B88-4508-9C80-2B87880EC7BB}" dt="2024-03-25T23:00:51.217" v="81"/>
          <ac:picMkLst>
            <pc:docMk/>
            <pc:sldMk cId="780545958" sldId="331"/>
            <ac:picMk id="6" creationId="{3CF6D2B7-9A08-40BF-B552-54E5B478763D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34:59.146" v="1031" actId="2696"/>
        <pc:sldMkLst>
          <pc:docMk/>
          <pc:sldMk cId="561482503" sldId="332"/>
        </pc:sldMkLst>
        <pc:spChg chg="del">
          <ac:chgData name="Luud de Brouwer" userId="3829f90d-15f3-48c1-9291-4e6f83af122b" providerId="ADAL" clId="{FD29B8FF-0B88-4508-9C80-2B87880EC7BB}" dt="2024-03-25T23:03:31.261" v="121" actId="478"/>
          <ac:spMkLst>
            <pc:docMk/>
            <pc:sldMk cId="561482503" sldId="332"/>
            <ac:spMk id="5" creationId="{114F7C8B-1DAC-4E37-9695-EC2C372B0657}"/>
          </ac:spMkLst>
        </pc:spChg>
        <pc:picChg chg="del">
          <ac:chgData name="Luud de Brouwer" userId="3829f90d-15f3-48c1-9291-4e6f83af122b" providerId="ADAL" clId="{FD29B8FF-0B88-4508-9C80-2B87880EC7BB}" dt="2024-03-26T09:34:24.560" v="1026"/>
          <ac:picMkLst>
            <pc:docMk/>
            <pc:sldMk cId="561482503" sldId="332"/>
            <ac:picMk id="4" creationId="{56B99099-9435-4C27-9D06-A27D8B69767E}"/>
          </ac:picMkLst>
        </pc:picChg>
        <pc:picChg chg="add">
          <ac:chgData name="Luud de Brouwer" userId="3829f90d-15f3-48c1-9291-4e6f83af122b" providerId="ADAL" clId="{FD29B8FF-0B88-4508-9C80-2B87880EC7BB}" dt="2024-03-25T23:00:22.074" v="69"/>
          <ac:picMkLst>
            <pc:docMk/>
            <pc:sldMk cId="561482503" sldId="332"/>
            <ac:picMk id="6" creationId="{6DA94C0A-52F1-45C1-B531-6BDEE684B293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29:36.005" v="970" actId="2696"/>
        <pc:sldMkLst>
          <pc:docMk/>
          <pc:sldMk cId="514511097" sldId="333"/>
        </pc:sldMkLst>
        <pc:spChg chg="del">
          <ac:chgData name="Luud de Brouwer" userId="3829f90d-15f3-48c1-9291-4e6f83af122b" providerId="ADAL" clId="{FD29B8FF-0B88-4508-9C80-2B87880EC7BB}" dt="2024-03-25T23:04:09.748" v="132" actId="478"/>
          <ac:spMkLst>
            <pc:docMk/>
            <pc:sldMk cId="514511097" sldId="333"/>
            <ac:spMk id="5" creationId="{ACEE4059-6003-4E21-B63E-D5C4288927E6}"/>
          </ac:spMkLst>
        </pc:spChg>
        <pc:picChg chg="del">
          <ac:chgData name="Luud de Brouwer" userId="3829f90d-15f3-48c1-9291-4e6f83af122b" providerId="ADAL" clId="{FD29B8FF-0B88-4508-9C80-2B87880EC7BB}" dt="2024-03-26T09:28:52.091" v="961"/>
          <ac:picMkLst>
            <pc:docMk/>
            <pc:sldMk cId="514511097" sldId="333"/>
            <ac:picMk id="4" creationId="{4D9694FC-1D8C-440E-B76C-4C4386DB2519}"/>
          </ac:picMkLst>
        </pc:picChg>
        <pc:picChg chg="add">
          <ac:chgData name="Luud de Brouwer" userId="3829f90d-15f3-48c1-9291-4e6f83af122b" providerId="ADAL" clId="{FD29B8FF-0B88-4508-9C80-2B87880EC7BB}" dt="2024-03-25T22:59:55.322" v="59"/>
          <ac:picMkLst>
            <pc:docMk/>
            <pc:sldMk cId="514511097" sldId="333"/>
            <ac:picMk id="6" creationId="{AADC35BA-5C26-491A-9EE6-44BAB179CC1A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10:03:01.324" v="1469" actId="2696"/>
        <pc:sldMkLst>
          <pc:docMk/>
          <pc:sldMk cId="1524084009" sldId="334"/>
        </pc:sldMkLst>
        <pc:spChg chg="del">
          <ac:chgData name="Luud de Brouwer" userId="3829f90d-15f3-48c1-9291-4e6f83af122b" providerId="ADAL" clId="{FD29B8FF-0B88-4508-9C80-2B87880EC7BB}" dt="2024-03-26T08:57:49.110" v="498" actId="478"/>
          <ac:spMkLst>
            <pc:docMk/>
            <pc:sldMk cId="1524084009" sldId="334"/>
            <ac:spMk id="2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6T08:57:54.257" v="500" actId="478"/>
          <ac:spMkLst>
            <pc:docMk/>
            <pc:sldMk cId="1524084009" sldId="334"/>
            <ac:spMk id="3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3:02:16.931" v="106" actId="478"/>
          <ac:spMkLst>
            <pc:docMk/>
            <pc:sldMk cId="1524084009" sldId="334"/>
            <ac:spMk id="5" creationId="{1D4A8351-3B32-4990-A3A8-48266D00D9E0}"/>
          </ac:spMkLst>
        </pc:spChg>
        <pc:spChg chg="add">
          <ac:chgData name="Luud de Brouwer" userId="3829f90d-15f3-48c1-9291-4e6f83af122b" providerId="ADAL" clId="{FD29B8FF-0B88-4508-9C80-2B87880EC7BB}" dt="2024-03-26T08:56:27.531" v="475"/>
          <ac:spMkLst>
            <pc:docMk/>
            <pc:sldMk cId="1524084009" sldId="334"/>
            <ac:spMk id="7" creationId="{0D3F836B-D6E1-40BA-976C-FF7DCB27F37C}"/>
          </ac:spMkLst>
        </pc:spChg>
        <pc:spChg chg="add">
          <ac:chgData name="Luud de Brouwer" userId="3829f90d-15f3-48c1-9291-4e6f83af122b" providerId="ADAL" clId="{FD29B8FF-0B88-4508-9C80-2B87880EC7BB}" dt="2024-03-26T08:56:27.531" v="475"/>
          <ac:spMkLst>
            <pc:docMk/>
            <pc:sldMk cId="1524084009" sldId="334"/>
            <ac:spMk id="10" creationId="{54E48AFC-95A8-4163-932C-898F87C22EB1}"/>
          </ac:spMkLst>
        </pc:spChg>
        <pc:spChg chg="add del mod">
          <ac:chgData name="Luud de Brouwer" userId="3829f90d-15f3-48c1-9291-4e6f83af122b" providerId="ADAL" clId="{FD29B8FF-0B88-4508-9C80-2B87880EC7BB}" dt="2024-03-26T08:57:52.173" v="499" actId="478"/>
          <ac:spMkLst>
            <pc:docMk/>
            <pc:sldMk cId="1524084009" sldId="334"/>
            <ac:spMk id="13" creationId="{70540B6C-34BA-413A-A29E-689DC6216035}"/>
          </ac:spMkLst>
        </pc:spChg>
        <pc:spChg chg="add del mod">
          <ac:chgData name="Luud de Brouwer" userId="3829f90d-15f3-48c1-9291-4e6f83af122b" providerId="ADAL" clId="{FD29B8FF-0B88-4508-9C80-2B87880EC7BB}" dt="2024-03-26T08:57:55.341" v="501" actId="478"/>
          <ac:spMkLst>
            <pc:docMk/>
            <pc:sldMk cId="1524084009" sldId="334"/>
            <ac:spMk id="15" creationId="{D005CBB0-D935-4EE3-8E9B-065D035E8C12}"/>
          </ac:spMkLst>
        </pc:spChg>
        <pc:picChg chg="del">
          <ac:chgData name="Luud de Brouwer" userId="3829f90d-15f3-48c1-9291-4e6f83af122b" providerId="ADAL" clId="{FD29B8FF-0B88-4508-9C80-2B87880EC7BB}" dt="2024-03-26T10:00:24.226" v="1412"/>
          <ac:picMkLst>
            <pc:docMk/>
            <pc:sldMk cId="1524084009" sldId="334"/>
            <ac:picMk id="4" creationId="{DB9B9D14-177C-44E3-904D-02DE14BB2684}"/>
          </ac:picMkLst>
        </pc:picChg>
        <pc:picChg chg="add del">
          <ac:chgData name="Luud de Brouwer" userId="3829f90d-15f3-48c1-9291-4e6f83af122b" providerId="ADAL" clId="{FD29B8FF-0B88-4508-9C80-2B87880EC7BB}" dt="2024-03-26T08:57:57.469" v="502" actId="478"/>
          <ac:picMkLst>
            <pc:docMk/>
            <pc:sldMk cId="1524084009" sldId="334"/>
            <ac:picMk id="6" creationId="{F35104B0-0166-4865-9E5D-CBE2C1759E72}"/>
          </ac:picMkLst>
        </pc:picChg>
        <pc:picChg chg="add">
          <ac:chgData name="Luud de Brouwer" userId="3829f90d-15f3-48c1-9291-4e6f83af122b" providerId="ADAL" clId="{FD29B8FF-0B88-4508-9C80-2B87880EC7BB}" dt="2024-03-26T08:56:27.531" v="475"/>
          <ac:picMkLst>
            <pc:docMk/>
            <pc:sldMk cId="1524084009" sldId="334"/>
            <ac:picMk id="8" creationId="{F2A0209A-9C14-4716-9FEF-20E461A1C378}"/>
          </ac:picMkLst>
        </pc:picChg>
        <pc:picChg chg="add">
          <ac:chgData name="Luud de Brouwer" userId="3829f90d-15f3-48c1-9291-4e6f83af122b" providerId="ADAL" clId="{FD29B8FF-0B88-4508-9C80-2B87880EC7BB}" dt="2024-03-26T08:56:27.531" v="475"/>
          <ac:picMkLst>
            <pc:docMk/>
            <pc:sldMk cId="1524084009" sldId="334"/>
            <ac:picMk id="9" creationId="{87B941F3-DA34-4A45-A89B-ACEBB1011508}"/>
          </ac:picMkLst>
        </pc:picChg>
        <pc:picChg chg="add">
          <ac:chgData name="Luud de Brouwer" userId="3829f90d-15f3-48c1-9291-4e6f83af122b" providerId="ADAL" clId="{FD29B8FF-0B88-4508-9C80-2B87880EC7BB}" dt="2024-03-26T08:56:27.531" v="475"/>
          <ac:picMkLst>
            <pc:docMk/>
            <pc:sldMk cId="1524084009" sldId="334"/>
            <ac:picMk id="11" creationId="{ED8760F6-FB11-4946-9FAF-3976449DFF7D}"/>
          </ac:picMkLst>
        </pc:picChg>
      </pc:sldChg>
      <pc:sldChg chg="addSp delSp modSp">
        <pc:chgData name="Luud de Brouwer" userId="3829f90d-15f3-48c1-9291-4e6f83af122b" providerId="ADAL" clId="{FD29B8FF-0B88-4508-9C80-2B87880EC7BB}" dt="2024-03-26T16:01:46.969" v="5025" actId="6549"/>
        <pc:sldMkLst>
          <pc:docMk/>
          <pc:sldMk cId="454039795" sldId="335"/>
        </pc:sldMkLst>
        <pc:spChg chg="del">
          <ac:chgData name="Luud de Brouwer" userId="3829f90d-15f3-48c1-9291-4e6f83af122b" providerId="ADAL" clId="{FD29B8FF-0B88-4508-9C80-2B87880EC7BB}" dt="2024-03-26T08:54:44.498" v="456" actId="478"/>
          <ac:spMkLst>
            <pc:docMk/>
            <pc:sldMk cId="454039795" sldId="335"/>
            <ac:spMk id="2" creationId="{00000000-0000-0000-0000-000000000000}"/>
          </ac:spMkLst>
        </pc:spChg>
        <pc:spChg chg="mod">
          <ac:chgData name="Luud de Brouwer" userId="3829f90d-15f3-48c1-9291-4e6f83af122b" providerId="ADAL" clId="{FD29B8FF-0B88-4508-9C80-2B87880EC7BB}" dt="2024-03-26T15:30:34.059" v="4761" actId="20577"/>
          <ac:spMkLst>
            <pc:docMk/>
            <pc:sldMk cId="454039795" sldId="335"/>
            <ac:spMk id="3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3:01:55.695" v="102" actId="478"/>
          <ac:spMkLst>
            <pc:docMk/>
            <pc:sldMk cId="454039795" sldId="335"/>
            <ac:spMk id="5" creationId="{75206568-FFC0-44EC-8FC4-4711C9E541EC}"/>
          </ac:spMkLst>
        </pc:spChg>
        <pc:spChg chg="add mod">
          <ac:chgData name="Luud de Brouwer" userId="3829f90d-15f3-48c1-9291-4e6f83af122b" providerId="ADAL" clId="{FD29B8FF-0B88-4508-9C80-2B87880EC7BB}" dt="2024-03-26T16:01:46.969" v="5025" actId="6549"/>
          <ac:spMkLst>
            <pc:docMk/>
            <pc:sldMk cId="454039795" sldId="335"/>
            <ac:spMk id="8" creationId="{84972B9A-5B5B-4CEF-B601-10541C449B74}"/>
          </ac:spMkLst>
        </pc:spChg>
        <pc:spChg chg="add">
          <ac:chgData name="Luud de Brouwer" userId="3829f90d-15f3-48c1-9291-4e6f83af122b" providerId="ADAL" clId="{FD29B8FF-0B88-4508-9C80-2B87880EC7BB}" dt="2024-03-26T08:54:32.766" v="454"/>
          <ac:spMkLst>
            <pc:docMk/>
            <pc:sldMk cId="454039795" sldId="335"/>
            <ac:spMk id="11" creationId="{058D5C16-687A-4CC1-8629-5B8ABD6BEC16}"/>
          </ac:spMkLst>
        </pc:spChg>
        <pc:spChg chg="add del mod">
          <ac:chgData name="Luud de Brouwer" userId="3829f90d-15f3-48c1-9291-4e6f83af122b" providerId="ADAL" clId="{FD29B8FF-0B88-4508-9C80-2B87880EC7BB}" dt="2024-03-26T08:54:46.052" v="457" actId="478"/>
          <ac:spMkLst>
            <pc:docMk/>
            <pc:sldMk cId="454039795" sldId="335"/>
            <ac:spMk id="14" creationId="{8125823D-87F4-4280-83AB-D897E98F7900}"/>
          </ac:spMkLst>
        </pc:spChg>
        <pc:picChg chg="mod">
          <ac:chgData name="Luud de Brouwer" userId="3829f90d-15f3-48c1-9291-4e6f83af122b" providerId="ADAL" clId="{FD29B8FF-0B88-4508-9C80-2B87880EC7BB}" dt="2024-03-26T08:55:07.513" v="462" actId="14100"/>
          <ac:picMkLst>
            <pc:docMk/>
            <pc:sldMk cId="454039795" sldId="335"/>
            <ac:picMk id="4" creationId="{90097153-1971-4FB9-8AEA-9C724555D9B9}"/>
          </ac:picMkLst>
        </pc:picChg>
        <pc:picChg chg="add del">
          <ac:chgData name="Luud de Brouwer" userId="3829f90d-15f3-48c1-9291-4e6f83af122b" providerId="ADAL" clId="{FD29B8FF-0B88-4508-9C80-2B87880EC7BB}" dt="2024-03-26T08:54:38.513" v="455" actId="478"/>
          <ac:picMkLst>
            <pc:docMk/>
            <pc:sldMk cId="454039795" sldId="335"/>
            <ac:picMk id="6" creationId="{6F352C77-541E-46C1-AA26-ED8820CB47BA}"/>
          </ac:picMkLst>
        </pc:picChg>
        <pc:picChg chg="add del">
          <ac:chgData name="Luud de Brouwer" userId="3829f90d-15f3-48c1-9291-4e6f83af122b" providerId="ADAL" clId="{FD29B8FF-0B88-4508-9C80-2B87880EC7BB}" dt="2024-03-26T08:54:04.555" v="453"/>
          <ac:picMkLst>
            <pc:docMk/>
            <pc:sldMk cId="454039795" sldId="335"/>
            <ac:picMk id="7" creationId="{736BCEF9-9091-4A49-9DAA-2684A95EBF55}"/>
          </ac:picMkLst>
        </pc:picChg>
        <pc:picChg chg="add">
          <ac:chgData name="Luud de Brouwer" userId="3829f90d-15f3-48c1-9291-4e6f83af122b" providerId="ADAL" clId="{FD29B8FF-0B88-4508-9C80-2B87880EC7BB}" dt="2024-03-26T08:54:32.766" v="454"/>
          <ac:picMkLst>
            <pc:docMk/>
            <pc:sldMk cId="454039795" sldId="335"/>
            <ac:picMk id="9" creationId="{AFD6A639-54C6-4889-AFF9-1CF1C2EFC544}"/>
          </ac:picMkLst>
        </pc:picChg>
        <pc:picChg chg="add">
          <ac:chgData name="Luud de Brouwer" userId="3829f90d-15f3-48c1-9291-4e6f83af122b" providerId="ADAL" clId="{FD29B8FF-0B88-4508-9C80-2B87880EC7BB}" dt="2024-03-26T08:54:32.766" v="454"/>
          <ac:picMkLst>
            <pc:docMk/>
            <pc:sldMk cId="454039795" sldId="335"/>
            <ac:picMk id="10" creationId="{94318B4B-832D-4469-9F3C-9D4C75AF0B87}"/>
          </ac:picMkLst>
        </pc:picChg>
        <pc:picChg chg="add">
          <ac:chgData name="Luud de Brouwer" userId="3829f90d-15f3-48c1-9291-4e6f83af122b" providerId="ADAL" clId="{FD29B8FF-0B88-4508-9C80-2B87880EC7BB}" dt="2024-03-26T08:54:32.766" v="454"/>
          <ac:picMkLst>
            <pc:docMk/>
            <pc:sldMk cId="454039795" sldId="335"/>
            <ac:picMk id="12" creationId="{1F434B22-9348-47A8-A8D4-232C3FD4150A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26:07.276" v="925" actId="2696"/>
        <pc:sldMkLst>
          <pc:docMk/>
          <pc:sldMk cId="352644266" sldId="336"/>
        </pc:sldMkLst>
        <pc:spChg chg="del">
          <ac:chgData name="Luud de Brouwer" userId="3829f90d-15f3-48c1-9291-4e6f83af122b" providerId="ADAL" clId="{FD29B8FF-0B88-4508-9C80-2B87880EC7BB}" dt="2024-03-25T23:04:33.929" v="137" actId="478"/>
          <ac:spMkLst>
            <pc:docMk/>
            <pc:sldMk cId="352644266" sldId="336"/>
            <ac:spMk id="5" creationId="{477EDEAD-151A-41A7-971C-85BB9A4267E1}"/>
          </ac:spMkLst>
        </pc:spChg>
        <pc:picChg chg="del">
          <ac:chgData name="Luud de Brouwer" userId="3829f90d-15f3-48c1-9291-4e6f83af122b" providerId="ADAL" clId="{FD29B8FF-0B88-4508-9C80-2B87880EC7BB}" dt="2024-03-26T09:25:44.680" v="921"/>
          <ac:picMkLst>
            <pc:docMk/>
            <pc:sldMk cId="352644266" sldId="336"/>
            <ac:picMk id="4" creationId="{BB146BEB-7C80-492B-8D37-B09B895FAF67}"/>
          </ac:picMkLst>
        </pc:picChg>
        <pc:picChg chg="add">
          <ac:chgData name="Luud de Brouwer" userId="3829f90d-15f3-48c1-9291-4e6f83af122b" providerId="ADAL" clId="{FD29B8FF-0B88-4508-9C80-2B87880EC7BB}" dt="2024-03-25T22:59:49.547" v="54"/>
          <ac:picMkLst>
            <pc:docMk/>
            <pc:sldMk cId="352644266" sldId="336"/>
            <ac:picMk id="6" creationId="{C7711497-D1DE-459B-B8FC-71478BB91BD0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25:41.907" v="920" actId="2696"/>
        <pc:sldMkLst>
          <pc:docMk/>
          <pc:sldMk cId="1551394616" sldId="337"/>
        </pc:sldMkLst>
        <pc:spChg chg="del">
          <ac:chgData name="Luud de Brouwer" userId="3829f90d-15f3-48c1-9291-4e6f83af122b" providerId="ADAL" clId="{FD29B8FF-0B88-4508-9C80-2B87880EC7BB}" dt="2024-03-25T23:04:38.416" v="138" actId="478"/>
          <ac:spMkLst>
            <pc:docMk/>
            <pc:sldMk cId="1551394616" sldId="337"/>
            <ac:spMk id="5" creationId="{752CA11B-1D20-4DCD-BB7F-EE0076594240}"/>
          </ac:spMkLst>
        </pc:spChg>
        <pc:picChg chg="del">
          <ac:chgData name="Luud de Brouwer" userId="3829f90d-15f3-48c1-9291-4e6f83af122b" providerId="ADAL" clId="{FD29B8FF-0B88-4508-9C80-2B87880EC7BB}" dt="2024-03-26T09:25:06.539" v="916"/>
          <ac:picMkLst>
            <pc:docMk/>
            <pc:sldMk cId="1551394616" sldId="337"/>
            <ac:picMk id="4" creationId="{B1B10348-22B2-41FE-983A-42E19F7B3B1A}"/>
          </ac:picMkLst>
        </pc:picChg>
        <pc:picChg chg="add">
          <ac:chgData name="Luud de Brouwer" userId="3829f90d-15f3-48c1-9291-4e6f83af122b" providerId="ADAL" clId="{FD29B8FF-0B88-4508-9C80-2B87880EC7BB}" dt="2024-03-25T22:59:47.745" v="53"/>
          <ac:picMkLst>
            <pc:docMk/>
            <pc:sldMk cId="1551394616" sldId="337"/>
            <ac:picMk id="6" creationId="{3051EA73-CDB8-4FEE-95E5-56EE096DF204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25:03.032" v="915" actId="2696"/>
        <pc:sldMkLst>
          <pc:docMk/>
          <pc:sldMk cId="3392356857" sldId="338"/>
        </pc:sldMkLst>
        <pc:spChg chg="del">
          <ac:chgData name="Luud de Brouwer" userId="3829f90d-15f3-48c1-9291-4e6f83af122b" providerId="ADAL" clId="{FD29B8FF-0B88-4508-9C80-2B87880EC7BB}" dt="2024-03-25T23:04:45.744" v="139" actId="478"/>
          <ac:spMkLst>
            <pc:docMk/>
            <pc:sldMk cId="3392356857" sldId="338"/>
            <ac:spMk id="5" creationId="{6BFA3C6E-4FCC-4A35-B3F1-CBEC115F1AD9}"/>
          </ac:spMkLst>
        </pc:spChg>
        <pc:picChg chg="del">
          <ac:chgData name="Luud de Brouwer" userId="3829f90d-15f3-48c1-9291-4e6f83af122b" providerId="ADAL" clId="{FD29B8FF-0B88-4508-9C80-2B87880EC7BB}" dt="2024-03-26T09:23:57.724" v="906"/>
          <ac:picMkLst>
            <pc:docMk/>
            <pc:sldMk cId="3392356857" sldId="338"/>
            <ac:picMk id="4" creationId="{B984C29D-5271-4242-AB8B-728A2C300E7E}"/>
          </ac:picMkLst>
        </pc:picChg>
        <pc:picChg chg="add">
          <ac:chgData name="Luud de Brouwer" userId="3829f90d-15f3-48c1-9291-4e6f83af122b" providerId="ADAL" clId="{FD29B8FF-0B88-4508-9C80-2B87880EC7BB}" dt="2024-03-25T22:59:46.994" v="52"/>
          <ac:picMkLst>
            <pc:docMk/>
            <pc:sldMk cId="3392356857" sldId="338"/>
            <ac:picMk id="6" creationId="{1FD0AF68-2AEE-4FE7-8867-E22B2C5E3A4A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09:36:45.734" v="1063" actId="2696"/>
        <pc:sldMkLst>
          <pc:docMk/>
          <pc:sldMk cId="1970450910" sldId="339"/>
        </pc:sldMkLst>
        <pc:spChg chg="del">
          <ac:chgData name="Luud de Brouwer" userId="3829f90d-15f3-48c1-9291-4e6f83af122b" providerId="ADAL" clId="{FD29B8FF-0B88-4508-9C80-2B87880EC7BB}" dt="2024-03-26T09:35:29.727" v="1049"/>
          <ac:spMkLst>
            <pc:docMk/>
            <pc:sldMk cId="1970450910" sldId="339"/>
            <ac:spMk id="3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3:03:26.782" v="120" actId="478"/>
          <ac:spMkLst>
            <pc:docMk/>
            <pc:sldMk cId="1970450910" sldId="339"/>
            <ac:spMk id="5" creationId="{66C1DD9E-5A86-40C6-99FA-89ED8A7763F0}"/>
          </ac:spMkLst>
        </pc:spChg>
        <pc:spChg chg="add mod">
          <ac:chgData name="Luud de Brouwer" userId="3829f90d-15f3-48c1-9291-4e6f83af122b" providerId="ADAL" clId="{FD29B8FF-0B88-4508-9C80-2B87880EC7BB}" dt="2024-03-26T09:35:29.727" v="1049"/>
          <ac:spMkLst>
            <pc:docMk/>
            <pc:sldMk cId="1970450910" sldId="339"/>
            <ac:spMk id="7" creationId="{55E2C60C-0717-4969-B28F-ADE540C40BF6}"/>
          </ac:spMkLst>
        </pc:spChg>
        <pc:picChg chg="del">
          <ac:chgData name="Luud de Brouwer" userId="3829f90d-15f3-48c1-9291-4e6f83af122b" providerId="ADAL" clId="{FD29B8FF-0B88-4508-9C80-2B87880EC7BB}" dt="2024-03-26T09:35:29.727" v="1049"/>
          <ac:picMkLst>
            <pc:docMk/>
            <pc:sldMk cId="1970450910" sldId="339"/>
            <ac:picMk id="4" creationId="{71A8AA60-B518-4F11-B165-E3AB34EE5BB1}"/>
          </ac:picMkLst>
        </pc:picChg>
        <pc:picChg chg="add">
          <ac:chgData name="Luud de Brouwer" userId="3829f90d-15f3-48c1-9291-4e6f83af122b" providerId="ADAL" clId="{FD29B8FF-0B88-4508-9C80-2B87880EC7BB}" dt="2024-03-25T23:00:29.164" v="72"/>
          <ac:picMkLst>
            <pc:docMk/>
            <pc:sldMk cId="1970450910" sldId="339"/>
            <ac:picMk id="6" creationId="{91B217FC-81A6-4F39-B194-2396472FF79C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09:38:55.520" v="1100" actId="2696"/>
        <pc:sldMkLst>
          <pc:docMk/>
          <pc:sldMk cId="1502035125" sldId="340"/>
        </pc:sldMkLst>
        <pc:spChg chg="add del">
          <ac:chgData name="Luud de Brouwer" userId="3829f90d-15f3-48c1-9291-4e6f83af122b" providerId="ADAL" clId="{FD29B8FF-0B88-4508-9C80-2B87880EC7BB}" dt="2024-03-25T23:02:58.193" v="115" actId="478"/>
          <ac:spMkLst>
            <pc:docMk/>
            <pc:sldMk cId="1502035125" sldId="340"/>
            <ac:spMk id="3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3:03:01.830" v="116" actId="478"/>
          <ac:spMkLst>
            <pc:docMk/>
            <pc:sldMk cId="1502035125" sldId="340"/>
            <ac:spMk id="5" creationId="{C576AA9B-17A3-49FC-9650-02318DE12FA7}"/>
          </ac:spMkLst>
        </pc:spChg>
        <pc:spChg chg="add del mod">
          <ac:chgData name="Luud de Brouwer" userId="3829f90d-15f3-48c1-9291-4e6f83af122b" providerId="ADAL" clId="{FD29B8FF-0B88-4508-9C80-2B87880EC7BB}" dt="2024-03-25T23:02:58.193" v="115" actId="478"/>
          <ac:spMkLst>
            <pc:docMk/>
            <pc:sldMk cId="1502035125" sldId="340"/>
            <ac:spMk id="8" creationId="{6505A9D7-A127-4D02-9627-36658B3ACFBE}"/>
          </ac:spMkLst>
        </pc:spChg>
        <pc:picChg chg="del">
          <ac:chgData name="Luud de Brouwer" userId="3829f90d-15f3-48c1-9291-4e6f83af122b" providerId="ADAL" clId="{FD29B8FF-0B88-4508-9C80-2B87880EC7BB}" dt="2024-03-26T09:38:36.538" v="1095"/>
          <ac:picMkLst>
            <pc:docMk/>
            <pc:sldMk cId="1502035125" sldId="340"/>
            <ac:picMk id="4" creationId="{7BE1DB75-0C9E-4A06-B9AC-491DEE2EA4D0}"/>
          </ac:picMkLst>
        </pc:picChg>
        <pc:picChg chg="add">
          <ac:chgData name="Luud de Brouwer" userId="3829f90d-15f3-48c1-9291-4e6f83af122b" providerId="ADAL" clId="{FD29B8FF-0B88-4508-9C80-2B87880EC7BB}" dt="2024-03-25T23:00:40.977" v="78"/>
          <ac:picMkLst>
            <pc:docMk/>
            <pc:sldMk cId="1502035125" sldId="340"/>
            <ac:picMk id="6" creationId="{100D5440-E6CB-41F6-943E-DFCA22076810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38:15.597" v="1090" actId="2696"/>
        <pc:sldMkLst>
          <pc:docMk/>
          <pc:sldMk cId="2032640294" sldId="341"/>
        </pc:sldMkLst>
        <pc:spChg chg="del">
          <ac:chgData name="Luud de Brouwer" userId="3829f90d-15f3-48c1-9291-4e6f83af122b" providerId="ADAL" clId="{FD29B8FF-0B88-4508-9C80-2B87880EC7BB}" dt="2024-03-25T23:03:11.780" v="118" actId="478"/>
          <ac:spMkLst>
            <pc:docMk/>
            <pc:sldMk cId="2032640294" sldId="341"/>
            <ac:spMk id="5" creationId="{5090661F-47E4-41E7-966F-607951612F68}"/>
          </ac:spMkLst>
        </pc:spChg>
        <pc:picChg chg="del">
          <ac:chgData name="Luud de Brouwer" userId="3829f90d-15f3-48c1-9291-4e6f83af122b" providerId="ADAL" clId="{FD29B8FF-0B88-4508-9C80-2B87880EC7BB}" dt="2024-03-26T09:37:24.744" v="1083"/>
          <ac:picMkLst>
            <pc:docMk/>
            <pc:sldMk cId="2032640294" sldId="341"/>
            <ac:picMk id="4" creationId="{26187590-BAEF-4B00-BF35-C53C63BDDE4A}"/>
          </ac:picMkLst>
        </pc:picChg>
        <pc:picChg chg="add">
          <ac:chgData name="Luud de Brouwer" userId="3829f90d-15f3-48c1-9291-4e6f83af122b" providerId="ADAL" clId="{FD29B8FF-0B88-4508-9C80-2B87880EC7BB}" dt="2024-03-25T23:00:38.675" v="76"/>
          <ac:picMkLst>
            <pc:docMk/>
            <pc:sldMk cId="2032640294" sldId="341"/>
            <ac:picMk id="6" creationId="{21D280B1-429C-4EE3-A5BF-18664E4F8DC2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09:36:46.984" v="1064" actId="2696"/>
        <pc:sldMkLst>
          <pc:docMk/>
          <pc:sldMk cId="3331541526" sldId="342"/>
        </pc:sldMkLst>
        <pc:spChg chg="del">
          <ac:chgData name="Luud de Brouwer" userId="3829f90d-15f3-48c1-9291-4e6f83af122b" providerId="ADAL" clId="{FD29B8FF-0B88-4508-9C80-2B87880EC7BB}" dt="2024-03-26T09:36:17.518" v="1057"/>
          <ac:spMkLst>
            <pc:docMk/>
            <pc:sldMk cId="3331541526" sldId="342"/>
            <ac:spMk id="3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3:03:15.909" v="119" actId="478"/>
          <ac:spMkLst>
            <pc:docMk/>
            <pc:sldMk cId="3331541526" sldId="342"/>
            <ac:spMk id="5" creationId="{D9BBEAC0-8095-4153-B145-9930EC0B8D20}"/>
          </ac:spMkLst>
        </pc:spChg>
        <pc:spChg chg="add mod">
          <ac:chgData name="Luud de Brouwer" userId="3829f90d-15f3-48c1-9291-4e6f83af122b" providerId="ADAL" clId="{FD29B8FF-0B88-4508-9C80-2B87880EC7BB}" dt="2024-03-26T09:36:17.518" v="1057"/>
          <ac:spMkLst>
            <pc:docMk/>
            <pc:sldMk cId="3331541526" sldId="342"/>
            <ac:spMk id="7" creationId="{84269718-734B-4E98-AA8A-271E7ED4B2F0}"/>
          </ac:spMkLst>
        </pc:spChg>
        <pc:picChg chg="del">
          <ac:chgData name="Luud de Brouwer" userId="3829f90d-15f3-48c1-9291-4e6f83af122b" providerId="ADAL" clId="{FD29B8FF-0B88-4508-9C80-2B87880EC7BB}" dt="2024-03-26T09:36:17.518" v="1057"/>
          <ac:picMkLst>
            <pc:docMk/>
            <pc:sldMk cId="3331541526" sldId="342"/>
            <ac:picMk id="4" creationId="{FD560EE9-2958-4051-A5D5-F7D249BB139B}"/>
          </ac:picMkLst>
        </pc:picChg>
        <pc:picChg chg="add">
          <ac:chgData name="Luud de Brouwer" userId="3829f90d-15f3-48c1-9291-4e6f83af122b" providerId="ADAL" clId="{FD29B8FF-0B88-4508-9C80-2B87880EC7BB}" dt="2024-03-25T23:00:30.141" v="73"/>
          <ac:picMkLst>
            <pc:docMk/>
            <pc:sldMk cId="3331541526" sldId="342"/>
            <ac:picMk id="6" creationId="{BC5E6D88-E707-438E-B2FE-99FDAA756A12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09:26:58.421" v="934" actId="2696"/>
        <pc:sldMkLst>
          <pc:docMk/>
          <pc:sldMk cId="1289881735" sldId="343"/>
        </pc:sldMkLst>
        <pc:spChg chg="del">
          <ac:chgData name="Luud de Brouwer" userId="3829f90d-15f3-48c1-9291-4e6f83af122b" providerId="ADAL" clId="{FD29B8FF-0B88-4508-9C80-2B87880EC7BB}" dt="2024-03-26T09:26:39.603" v="930"/>
          <ac:spMkLst>
            <pc:docMk/>
            <pc:sldMk cId="1289881735" sldId="343"/>
            <ac:spMk id="3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3:04:26.850" v="136" actId="478"/>
          <ac:spMkLst>
            <pc:docMk/>
            <pc:sldMk cId="1289881735" sldId="343"/>
            <ac:spMk id="5" creationId="{D30E267A-63FA-4952-BA9D-0CC7E09B247C}"/>
          </ac:spMkLst>
        </pc:spChg>
        <pc:spChg chg="add mod">
          <ac:chgData name="Luud de Brouwer" userId="3829f90d-15f3-48c1-9291-4e6f83af122b" providerId="ADAL" clId="{FD29B8FF-0B88-4508-9C80-2B87880EC7BB}" dt="2024-03-26T09:26:39.603" v="930"/>
          <ac:spMkLst>
            <pc:docMk/>
            <pc:sldMk cId="1289881735" sldId="343"/>
            <ac:spMk id="7" creationId="{2EED91C7-7C7B-484E-A4DC-CC664D289166}"/>
          </ac:spMkLst>
        </pc:spChg>
        <pc:picChg chg="del">
          <ac:chgData name="Luud de Brouwer" userId="3829f90d-15f3-48c1-9291-4e6f83af122b" providerId="ADAL" clId="{FD29B8FF-0B88-4508-9C80-2B87880EC7BB}" dt="2024-03-26T09:26:09.758" v="926"/>
          <ac:picMkLst>
            <pc:docMk/>
            <pc:sldMk cId="1289881735" sldId="343"/>
            <ac:picMk id="4" creationId="{AE4FF326-6EF7-4A7D-85E3-20B98ED5EE55}"/>
          </ac:picMkLst>
        </pc:picChg>
        <pc:picChg chg="add">
          <ac:chgData name="Luud de Brouwer" userId="3829f90d-15f3-48c1-9291-4e6f83af122b" providerId="ADAL" clId="{FD29B8FF-0B88-4508-9C80-2B87880EC7BB}" dt="2024-03-25T22:59:50.380" v="55"/>
          <ac:picMkLst>
            <pc:docMk/>
            <pc:sldMk cId="1289881735" sldId="343"/>
            <ac:picMk id="6" creationId="{5F6BD3C8-CAAF-4F0E-AFC0-7DA7E39DB096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09:56:52.911" v="1365" actId="2696"/>
        <pc:sldMkLst>
          <pc:docMk/>
          <pc:sldMk cId="1987124281" sldId="344"/>
        </pc:sldMkLst>
        <pc:spChg chg="del">
          <ac:chgData name="Luud de Brouwer" userId="3829f90d-15f3-48c1-9291-4e6f83af122b" providerId="ADAL" clId="{FD29B8FF-0B88-4508-9C80-2B87880EC7BB}" dt="2024-03-26T08:56:59.802" v="487" actId="478"/>
          <ac:spMkLst>
            <pc:docMk/>
            <pc:sldMk cId="1987124281" sldId="344"/>
            <ac:spMk id="2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6T08:57:07.128" v="490" actId="478"/>
          <ac:spMkLst>
            <pc:docMk/>
            <pc:sldMk cId="1987124281" sldId="344"/>
            <ac:spMk id="3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3:01:09.301" v="89" actId="478"/>
          <ac:spMkLst>
            <pc:docMk/>
            <pc:sldMk cId="1987124281" sldId="344"/>
            <ac:spMk id="4" creationId="{211465B5-6A4E-4D46-8C30-DA581298A3D1}"/>
          </ac:spMkLst>
        </pc:spChg>
        <pc:spChg chg="add">
          <ac:chgData name="Luud de Brouwer" userId="3829f90d-15f3-48c1-9291-4e6f83af122b" providerId="ADAL" clId="{FD29B8FF-0B88-4508-9C80-2B87880EC7BB}" dt="2024-03-26T08:56:31.743" v="478"/>
          <ac:spMkLst>
            <pc:docMk/>
            <pc:sldMk cId="1987124281" sldId="344"/>
            <ac:spMk id="6" creationId="{1469E858-694B-4723-A50C-FED8F92CD545}"/>
          </ac:spMkLst>
        </pc:spChg>
        <pc:spChg chg="add">
          <ac:chgData name="Luud de Brouwer" userId="3829f90d-15f3-48c1-9291-4e6f83af122b" providerId="ADAL" clId="{FD29B8FF-0B88-4508-9C80-2B87880EC7BB}" dt="2024-03-26T08:56:31.743" v="478"/>
          <ac:spMkLst>
            <pc:docMk/>
            <pc:sldMk cId="1987124281" sldId="344"/>
            <ac:spMk id="9" creationId="{E30244ED-DF82-4672-A361-B6CD4F1377D7}"/>
          </ac:spMkLst>
        </pc:spChg>
        <pc:spChg chg="add del mod">
          <ac:chgData name="Luud de Brouwer" userId="3829f90d-15f3-48c1-9291-4e6f83af122b" providerId="ADAL" clId="{FD29B8FF-0B88-4508-9C80-2B87880EC7BB}" dt="2024-03-26T08:57:02.256" v="488" actId="478"/>
          <ac:spMkLst>
            <pc:docMk/>
            <pc:sldMk cId="1987124281" sldId="344"/>
            <ac:spMk id="12" creationId="{5A04825C-DF3F-4A8D-9FE1-13456BE7797D}"/>
          </ac:spMkLst>
        </pc:spChg>
        <pc:spChg chg="add del mod">
          <ac:chgData name="Luud de Brouwer" userId="3829f90d-15f3-48c1-9291-4e6f83af122b" providerId="ADAL" clId="{FD29B8FF-0B88-4508-9C80-2B87880EC7BB}" dt="2024-03-26T08:57:08.411" v="491" actId="478"/>
          <ac:spMkLst>
            <pc:docMk/>
            <pc:sldMk cId="1987124281" sldId="344"/>
            <ac:spMk id="14" creationId="{11821C70-4563-4A1E-A56E-599CDECD9E01}"/>
          </ac:spMkLst>
        </pc:spChg>
        <pc:picChg chg="add del">
          <ac:chgData name="Luud de Brouwer" userId="3829f90d-15f3-48c1-9291-4e6f83af122b" providerId="ADAL" clId="{FD29B8FF-0B88-4508-9C80-2B87880EC7BB}" dt="2024-03-26T08:57:03.828" v="489" actId="478"/>
          <ac:picMkLst>
            <pc:docMk/>
            <pc:sldMk cId="1987124281" sldId="344"/>
            <ac:picMk id="5" creationId="{9C48D993-64F3-4844-82D3-031FAC5F43FD}"/>
          </ac:picMkLst>
        </pc:picChg>
        <pc:picChg chg="add">
          <ac:chgData name="Luud de Brouwer" userId="3829f90d-15f3-48c1-9291-4e6f83af122b" providerId="ADAL" clId="{FD29B8FF-0B88-4508-9C80-2B87880EC7BB}" dt="2024-03-26T08:56:31.743" v="478"/>
          <ac:picMkLst>
            <pc:docMk/>
            <pc:sldMk cId="1987124281" sldId="344"/>
            <ac:picMk id="7" creationId="{23C8B057-B059-43E4-9A1A-5AEE8A2A94CF}"/>
          </ac:picMkLst>
        </pc:picChg>
        <pc:picChg chg="add">
          <ac:chgData name="Luud de Brouwer" userId="3829f90d-15f3-48c1-9291-4e6f83af122b" providerId="ADAL" clId="{FD29B8FF-0B88-4508-9C80-2B87880EC7BB}" dt="2024-03-26T08:56:31.743" v="478"/>
          <ac:picMkLst>
            <pc:docMk/>
            <pc:sldMk cId="1987124281" sldId="344"/>
            <ac:picMk id="8" creationId="{A49C3DBC-433B-4460-B475-1CAD073D2D76}"/>
          </ac:picMkLst>
        </pc:picChg>
        <pc:picChg chg="add">
          <ac:chgData name="Luud de Brouwer" userId="3829f90d-15f3-48c1-9291-4e6f83af122b" providerId="ADAL" clId="{FD29B8FF-0B88-4508-9C80-2B87880EC7BB}" dt="2024-03-26T08:56:31.743" v="478"/>
          <ac:picMkLst>
            <pc:docMk/>
            <pc:sldMk cId="1987124281" sldId="344"/>
            <ac:picMk id="10" creationId="{BCA97D6C-2A75-42C0-B976-E84E55A8CCA1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09:56:49.771" v="1364" actId="2696"/>
        <pc:sldMkLst>
          <pc:docMk/>
          <pc:sldMk cId="131885322" sldId="345"/>
        </pc:sldMkLst>
        <pc:spChg chg="del">
          <ac:chgData name="Luud de Brouwer" userId="3829f90d-15f3-48c1-9291-4e6f83af122b" providerId="ADAL" clId="{FD29B8FF-0B88-4508-9C80-2B87880EC7BB}" dt="2024-03-25T23:02:32.089" v="109" actId="478"/>
          <ac:spMkLst>
            <pc:docMk/>
            <pc:sldMk cId="131885322" sldId="345"/>
            <ac:spMk id="5" creationId="{B2C9BDC3-76AB-4E70-A13B-42C179AD53C5}"/>
          </ac:spMkLst>
        </pc:spChg>
        <pc:spChg chg="add">
          <ac:chgData name="Luud de Brouwer" userId="3829f90d-15f3-48c1-9291-4e6f83af122b" providerId="ADAL" clId="{FD29B8FF-0B88-4508-9C80-2B87880EC7BB}" dt="2024-03-26T08:56:32.584" v="479"/>
          <ac:spMkLst>
            <pc:docMk/>
            <pc:sldMk cId="131885322" sldId="345"/>
            <ac:spMk id="7" creationId="{4E94552F-588A-4A15-8A56-4DA542D06B02}"/>
          </ac:spMkLst>
        </pc:spChg>
        <pc:spChg chg="add">
          <ac:chgData name="Luud de Brouwer" userId="3829f90d-15f3-48c1-9291-4e6f83af122b" providerId="ADAL" clId="{FD29B8FF-0B88-4508-9C80-2B87880EC7BB}" dt="2024-03-26T08:56:32.584" v="479"/>
          <ac:spMkLst>
            <pc:docMk/>
            <pc:sldMk cId="131885322" sldId="345"/>
            <ac:spMk id="10" creationId="{CC077344-8529-425B-A036-C6B12ECF55B9}"/>
          </ac:spMkLst>
        </pc:spChg>
        <pc:picChg chg="del mod">
          <ac:chgData name="Luud de Brouwer" userId="3829f90d-15f3-48c1-9291-4e6f83af122b" providerId="ADAL" clId="{FD29B8FF-0B88-4508-9C80-2B87880EC7BB}" dt="2024-03-26T09:48:53.139" v="1198"/>
          <ac:picMkLst>
            <pc:docMk/>
            <pc:sldMk cId="131885322" sldId="345"/>
            <ac:picMk id="4" creationId="{E1D0E4E1-0163-4DD3-8130-2BAA8ADE9FB5}"/>
          </ac:picMkLst>
        </pc:picChg>
        <pc:picChg chg="add">
          <ac:chgData name="Luud de Brouwer" userId="3829f90d-15f3-48c1-9291-4e6f83af122b" providerId="ADAL" clId="{FD29B8FF-0B88-4508-9C80-2B87880EC7BB}" dt="2024-03-25T23:01:03.945" v="87"/>
          <ac:picMkLst>
            <pc:docMk/>
            <pc:sldMk cId="131885322" sldId="345"/>
            <ac:picMk id="6" creationId="{4A4B681A-A8E5-4D3B-906E-218AB48D00B5}"/>
          </ac:picMkLst>
        </pc:picChg>
        <pc:picChg chg="add">
          <ac:chgData name="Luud de Brouwer" userId="3829f90d-15f3-48c1-9291-4e6f83af122b" providerId="ADAL" clId="{FD29B8FF-0B88-4508-9C80-2B87880EC7BB}" dt="2024-03-26T08:56:32.584" v="479"/>
          <ac:picMkLst>
            <pc:docMk/>
            <pc:sldMk cId="131885322" sldId="345"/>
            <ac:picMk id="8" creationId="{68089C64-F785-487D-8AEE-967F46DF0377}"/>
          </ac:picMkLst>
        </pc:picChg>
        <pc:picChg chg="add">
          <ac:chgData name="Luud de Brouwer" userId="3829f90d-15f3-48c1-9291-4e6f83af122b" providerId="ADAL" clId="{FD29B8FF-0B88-4508-9C80-2B87880EC7BB}" dt="2024-03-26T08:56:32.584" v="479"/>
          <ac:picMkLst>
            <pc:docMk/>
            <pc:sldMk cId="131885322" sldId="345"/>
            <ac:picMk id="9" creationId="{6E221823-C152-4F7A-B75D-444C6C9ED53E}"/>
          </ac:picMkLst>
        </pc:picChg>
        <pc:picChg chg="add">
          <ac:chgData name="Luud de Brouwer" userId="3829f90d-15f3-48c1-9291-4e6f83af122b" providerId="ADAL" clId="{FD29B8FF-0B88-4508-9C80-2B87880EC7BB}" dt="2024-03-26T08:56:32.584" v="479"/>
          <ac:picMkLst>
            <pc:docMk/>
            <pc:sldMk cId="131885322" sldId="345"/>
            <ac:picMk id="11" creationId="{7E5C792D-2532-4B29-B457-DBBA2574C7BC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38:54.284" v="1099" actId="2696"/>
        <pc:sldMkLst>
          <pc:docMk/>
          <pc:sldMk cId="556404295" sldId="346"/>
        </pc:sldMkLst>
        <pc:spChg chg="del">
          <ac:chgData name="Luud de Brouwer" userId="3829f90d-15f3-48c1-9291-4e6f83af122b" providerId="ADAL" clId="{FD29B8FF-0B88-4508-9C80-2B87880EC7BB}" dt="2024-03-25T23:03:07.354" v="117" actId="478"/>
          <ac:spMkLst>
            <pc:docMk/>
            <pc:sldMk cId="556404295" sldId="346"/>
            <ac:spMk id="5" creationId="{207C4134-FDE1-412C-B821-9EFD62BADE67}"/>
          </ac:spMkLst>
        </pc:spChg>
        <pc:picChg chg="del">
          <ac:chgData name="Luud de Brouwer" userId="3829f90d-15f3-48c1-9291-4e6f83af122b" providerId="ADAL" clId="{FD29B8FF-0B88-4508-9C80-2B87880EC7BB}" dt="2024-03-26T09:38:20.571" v="1091"/>
          <ac:picMkLst>
            <pc:docMk/>
            <pc:sldMk cId="556404295" sldId="346"/>
            <ac:picMk id="4" creationId="{5E081276-E06B-4532-AF4E-EF829DD18325}"/>
          </ac:picMkLst>
        </pc:picChg>
        <pc:picChg chg="add">
          <ac:chgData name="Luud de Brouwer" userId="3829f90d-15f3-48c1-9291-4e6f83af122b" providerId="ADAL" clId="{FD29B8FF-0B88-4508-9C80-2B87880EC7BB}" dt="2024-03-25T23:00:40.405" v="77"/>
          <ac:picMkLst>
            <pc:docMk/>
            <pc:sldMk cId="556404295" sldId="346"/>
            <ac:picMk id="6" creationId="{E3ED2040-47EC-4EE9-A7F2-C213001A7027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38:57.352" v="1101" actId="2696"/>
        <pc:sldMkLst>
          <pc:docMk/>
          <pc:sldMk cId="3936302344" sldId="347"/>
        </pc:sldMkLst>
        <pc:spChg chg="del">
          <ac:chgData name="Luud de Brouwer" userId="3829f90d-15f3-48c1-9291-4e6f83af122b" providerId="ADAL" clId="{FD29B8FF-0B88-4508-9C80-2B87880EC7BB}" dt="2024-03-25T23:00:46.403" v="80" actId="478"/>
          <ac:spMkLst>
            <pc:docMk/>
            <pc:sldMk cId="3936302344" sldId="347"/>
            <ac:spMk id="4" creationId="{19162DFC-DB8B-4003-B73C-143474CEEF32}"/>
          </ac:spMkLst>
        </pc:spChg>
        <pc:picChg chg="add">
          <ac:chgData name="Luud de Brouwer" userId="3829f90d-15f3-48c1-9291-4e6f83af122b" providerId="ADAL" clId="{FD29B8FF-0B88-4508-9C80-2B87880EC7BB}" dt="2024-03-25T23:00:42.449" v="79"/>
          <ac:picMkLst>
            <pc:docMk/>
            <pc:sldMk cId="3936302344" sldId="347"/>
            <ac:picMk id="5" creationId="{FDDCB5D1-5E3F-47D8-B8D5-DDB542A2175E}"/>
          </ac:picMkLst>
        </pc:picChg>
      </pc:sldChg>
      <pc:sldChg chg="addSp delSp modSp ord setBg">
        <pc:chgData name="Luud de Brouwer" userId="3829f90d-15f3-48c1-9291-4e6f83af122b" providerId="ADAL" clId="{FD29B8FF-0B88-4508-9C80-2B87880EC7BB}" dt="2024-03-26T16:08:27.323" v="5051" actId="255"/>
        <pc:sldMkLst>
          <pc:docMk/>
          <pc:sldMk cId="2794098798" sldId="348"/>
        </pc:sldMkLst>
        <pc:spChg chg="mod">
          <ac:chgData name="Luud de Brouwer" userId="3829f90d-15f3-48c1-9291-4e6f83af122b" providerId="ADAL" clId="{FD29B8FF-0B88-4508-9C80-2B87880EC7BB}" dt="2024-03-26T09:01:49.768" v="526" actId="20577"/>
          <ac:spMkLst>
            <pc:docMk/>
            <pc:sldMk cId="2794098798" sldId="348"/>
            <ac:spMk id="2" creationId="{00000000-0000-0000-0000-000000000000}"/>
          </ac:spMkLst>
        </pc:spChg>
        <pc:spChg chg="mod">
          <ac:chgData name="Luud de Brouwer" userId="3829f90d-15f3-48c1-9291-4e6f83af122b" providerId="ADAL" clId="{FD29B8FF-0B88-4508-9C80-2B87880EC7BB}" dt="2024-03-26T16:08:27.323" v="5051" actId="255"/>
          <ac:spMkLst>
            <pc:docMk/>
            <pc:sldMk cId="2794098798" sldId="348"/>
            <ac:spMk id="3" creationId="{00000000-0000-0000-0000-000000000000}"/>
          </ac:spMkLst>
        </pc:spChg>
        <pc:spChg chg="add mod">
          <ac:chgData name="Luud de Brouwer" userId="3829f90d-15f3-48c1-9291-4e6f83af122b" providerId="ADAL" clId="{FD29B8FF-0B88-4508-9C80-2B87880EC7BB}" dt="2024-03-26T08:46:08.113" v="410" actId="20577"/>
          <ac:spMkLst>
            <pc:docMk/>
            <pc:sldMk cId="2794098798" sldId="348"/>
            <ac:spMk id="15" creationId="{E0BA2667-9287-42EC-8FB9-54014803E601}"/>
          </ac:spMkLst>
        </pc:spChg>
        <pc:picChg chg="del">
          <ac:chgData name="Luud de Brouwer" userId="3829f90d-15f3-48c1-9291-4e6f83af122b" providerId="ADAL" clId="{FD29B8FF-0B88-4508-9C80-2B87880EC7BB}" dt="2024-03-26T08:10:59.800" v="233" actId="478"/>
          <ac:picMkLst>
            <pc:docMk/>
            <pc:sldMk cId="2794098798" sldId="348"/>
            <ac:picMk id="5" creationId="{DED93D59-2943-4DFA-91FF-BBD3E00DFBF3}"/>
          </ac:picMkLst>
        </pc:picChg>
        <pc:picChg chg="add del mod">
          <ac:chgData name="Luud de Brouwer" userId="3829f90d-15f3-48c1-9291-4e6f83af122b" providerId="ADAL" clId="{FD29B8FF-0B88-4508-9C80-2B87880EC7BB}" dt="2024-03-26T08:14:18.669" v="237" actId="478"/>
          <ac:picMkLst>
            <pc:docMk/>
            <pc:sldMk cId="2794098798" sldId="348"/>
            <ac:picMk id="6" creationId="{70A819B4-7457-4C60-96BD-8F8791910BD9}"/>
          </ac:picMkLst>
        </pc:picChg>
        <pc:picChg chg="add mod">
          <ac:chgData name="Luud de Brouwer" userId="3829f90d-15f3-48c1-9291-4e6f83af122b" providerId="ADAL" clId="{FD29B8FF-0B88-4508-9C80-2B87880EC7BB}" dt="2024-03-26T08:18:13.963" v="247" actId="14100"/>
          <ac:picMkLst>
            <pc:docMk/>
            <pc:sldMk cId="2794098798" sldId="348"/>
            <ac:picMk id="8" creationId="{4005607E-350A-446E-9F94-1DDE997F5713}"/>
          </ac:picMkLst>
        </pc:picChg>
        <pc:picChg chg="add mod">
          <ac:chgData name="Luud de Brouwer" userId="3829f90d-15f3-48c1-9291-4e6f83af122b" providerId="ADAL" clId="{FD29B8FF-0B88-4508-9C80-2B87880EC7BB}" dt="2024-03-26T08:20:59.269" v="254" actId="1076"/>
          <ac:picMkLst>
            <pc:docMk/>
            <pc:sldMk cId="2794098798" sldId="348"/>
            <ac:picMk id="9" creationId="{56DD03CD-3AB2-4182-BAF6-53D35A87E0BA}"/>
          </ac:picMkLst>
        </pc:picChg>
        <pc:picChg chg="add mod">
          <ac:chgData name="Luud de Brouwer" userId="3829f90d-15f3-48c1-9291-4e6f83af122b" providerId="ADAL" clId="{FD29B8FF-0B88-4508-9C80-2B87880EC7BB}" dt="2024-03-26T08:36:32.494" v="270" actId="1076"/>
          <ac:picMkLst>
            <pc:docMk/>
            <pc:sldMk cId="2794098798" sldId="348"/>
            <ac:picMk id="10" creationId="{0FF27B83-892F-4607-960E-25F65E28ADF8}"/>
          </ac:picMkLst>
        </pc:picChg>
        <pc:picChg chg="add del mod">
          <ac:chgData name="Luud de Brouwer" userId="3829f90d-15f3-48c1-9291-4e6f83af122b" providerId="ADAL" clId="{FD29B8FF-0B88-4508-9C80-2B87880EC7BB}" dt="2024-03-26T08:36:52.929" v="286" actId="478"/>
          <ac:picMkLst>
            <pc:docMk/>
            <pc:sldMk cId="2794098798" sldId="348"/>
            <ac:picMk id="11" creationId="{2902EFD1-632F-44D0-BD4F-1FDC78087235}"/>
          </ac:picMkLst>
        </pc:picChg>
        <pc:picChg chg="add mod">
          <ac:chgData name="Luud de Brouwer" userId="3829f90d-15f3-48c1-9291-4e6f83af122b" providerId="ADAL" clId="{FD29B8FF-0B88-4508-9C80-2B87880EC7BB}" dt="2024-03-26T08:38:12.901" v="296" actId="1036"/>
          <ac:picMkLst>
            <pc:docMk/>
            <pc:sldMk cId="2794098798" sldId="348"/>
            <ac:picMk id="12" creationId="{88063024-238B-40AD-AA36-7B1A07FAFC91}"/>
          </ac:picMkLst>
        </pc:picChg>
        <pc:picChg chg="add mod">
          <ac:chgData name="Luud de Brouwer" userId="3829f90d-15f3-48c1-9291-4e6f83af122b" providerId="ADAL" clId="{FD29B8FF-0B88-4508-9C80-2B87880EC7BB}" dt="2024-03-26T08:38:37.748" v="304" actId="1035"/>
          <ac:picMkLst>
            <pc:docMk/>
            <pc:sldMk cId="2794098798" sldId="348"/>
            <ac:picMk id="13" creationId="{A7698A2C-2602-4558-84A9-38ACA47943E9}"/>
          </ac:picMkLst>
        </pc:picChg>
        <pc:picChg chg="add mod">
          <ac:chgData name="Luud de Brouwer" userId="3829f90d-15f3-48c1-9291-4e6f83af122b" providerId="ADAL" clId="{FD29B8FF-0B88-4508-9C80-2B87880EC7BB}" dt="2024-03-26T08:42:08.331" v="306" actId="1076"/>
          <ac:picMkLst>
            <pc:docMk/>
            <pc:sldMk cId="2794098798" sldId="348"/>
            <ac:picMk id="14" creationId="{9537D0D7-897C-4916-99EF-73BDF856A457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15:30:50.132" v="4762" actId="2696"/>
        <pc:sldMkLst>
          <pc:docMk/>
          <pc:sldMk cId="3321848559" sldId="349"/>
        </pc:sldMkLst>
        <pc:spChg chg="del">
          <ac:chgData name="Luud de Brouwer" userId="3829f90d-15f3-48c1-9291-4e6f83af122b" providerId="ADAL" clId="{FD29B8FF-0B88-4508-9C80-2B87880EC7BB}" dt="2024-03-26T08:51:33.185" v="416" actId="478"/>
          <ac:spMkLst>
            <pc:docMk/>
            <pc:sldMk cId="3321848559" sldId="349"/>
            <ac:spMk id="2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6T08:51:24.941" v="414" actId="478"/>
          <ac:spMkLst>
            <pc:docMk/>
            <pc:sldMk cId="3321848559" sldId="349"/>
            <ac:spMk id="3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3:01:50.713" v="101" actId="478"/>
          <ac:spMkLst>
            <pc:docMk/>
            <pc:sldMk cId="3321848559" sldId="349"/>
            <ac:spMk id="5" creationId="{0E2FFFD4-2811-43F2-9716-C16D3FCFB892}"/>
          </ac:spMkLst>
        </pc:spChg>
        <pc:spChg chg="add mod">
          <ac:chgData name="Luud de Brouwer" userId="3829f90d-15f3-48c1-9291-4e6f83af122b" providerId="ADAL" clId="{FD29B8FF-0B88-4508-9C80-2B87880EC7BB}" dt="2024-03-26T10:13:38.172" v="1575" actId="6549"/>
          <ac:spMkLst>
            <pc:docMk/>
            <pc:sldMk cId="3321848559" sldId="349"/>
            <ac:spMk id="7" creationId="{9E9F51C6-73A0-4BAA-8962-921D582203A1}"/>
          </ac:spMkLst>
        </pc:spChg>
        <pc:spChg chg="add del">
          <ac:chgData name="Luud de Brouwer" userId="3829f90d-15f3-48c1-9291-4e6f83af122b" providerId="ADAL" clId="{FD29B8FF-0B88-4508-9C80-2B87880EC7BB}" dt="2024-03-26T08:52:00.697" v="420" actId="478"/>
          <ac:spMkLst>
            <pc:docMk/>
            <pc:sldMk cId="3321848559" sldId="349"/>
            <ac:spMk id="8" creationId="{6703DF42-9C65-404B-96BA-74F7DA8432BD}"/>
          </ac:spMkLst>
        </pc:spChg>
        <pc:spChg chg="add">
          <ac:chgData name="Luud de Brouwer" userId="3829f90d-15f3-48c1-9291-4e6f83af122b" providerId="ADAL" clId="{FD29B8FF-0B88-4508-9C80-2B87880EC7BB}" dt="2024-03-26T08:51:17.845" v="413"/>
          <ac:spMkLst>
            <pc:docMk/>
            <pc:sldMk cId="3321848559" sldId="349"/>
            <ac:spMk id="11" creationId="{BD9875E2-D841-42D7-B25A-C460807456A2}"/>
          </ac:spMkLst>
        </pc:spChg>
        <pc:spChg chg="add del mod">
          <ac:chgData name="Luud de Brouwer" userId="3829f90d-15f3-48c1-9291-4e6f83af122b" providerId="ADAL" clId="{FD29B8FF-0B88-4508-9C80-2B87880EC7BB}" dt="2024-03-26T08:51:26.999" v="415" actId="478"/>
          <ac:spMkLst>
            <pc:docMk/>
            <pc:sldMk cId="3321848559" sldId="349"/>
            <ac:spMk id="13" creationId="{1582EC9A-274B-472E-955D-3215D88BAA73}"/>
          </ac:spMkLst>
        </pc:spChg>
        <pc:spChg chg="add del mod">
          <ac:chgData name="Luud de Brouwer" userId="3829f90d-15f3-48c1-9291-4e6f83af122b" providerId="ADAL" clId="{FD29B8FF-0B88-4508-9C80-2B87880EC7BB}" dt="2024-03-26T08:51:36.241" v="417" actId="478"/>
          <ac:spMkLst>
            <pc:docMk/>
            <pc:sldMk cId="3321848559" sldId="349"/>
            <ac:spMk id="15" creationId="{F2C751E5-5618-4901-96D7-68D821F271D8}"/>
          </ac:spMkLst>
        </pc:spChg>
        <pc:picChg chg="mod">
          <ac:chgData name="Luud de Brouwer" userId="3829f90d-15f3-48c1-9291-4e6f83af122b" providerId="ADAL" clId="{FD29B8FF-0B88-4508-9C80-2B87880EC7BB}" dt="2024-03-26T08:52:09.168" v="422" actId="14100"/>
          <ac:picMkLst>
            <pc:docMk/>
            <pc:sldMk cId="3321848559" sldId="349"/>
            <ac:picMk id="4" creationId="{A3BA3B88-05B9-4548-B4D3-4211DEBC50C8}"/>
          </ac:picMkLst>
        </pc:picChg>
        <pc:picChg chg="add del">
          <ac:chgData name="Luud de Brouwer" userId="3829f90d-15f3-48c1-9291-4e6f83af122b" providerId="ADAL" clId="{FD29B8FF-0B88-4508-9C80-2B87880EC7BB}" dt="2024-03-26T08:50:56.295" v="412" actId="478"/>
          <ac:picMkLst>
            <pc:docMk/>
            <pc:sldMk cId="3321848559" sldId="349"/>
            <ac:picMk id="6" creationId="{07971853-F2FC-4289-9C45-2E8F4E785D4A}"/>
          </ac:picMkLst>
        </pc:picChg>
        <pc:picChg chg="add">
          <ac:chgData name="Luud de Brouwer" userId="3829f90d-15f3-48c1-9291-4e6f83af122b" providerId="ADAL" clId="{FD29B8FF-0B88-4508-9C80-2B87880EC7BB}" dt="2024-03-26T08:51:17.845" v="413"/>
          <ac:picMkLst>
            <pc:docMk/>
            <pc:sldMk cId="3321848559" sldId="349"/>
            <ac:picMk id="9" creationId="{5A7DAE0B-1254-4E7B-8C94-4468613F3A2C}"/>
          </ac:picMkLst>
        </pc:picChg>
        <pc:picChg chg="add">
          <ac:chgData name="Luud de Brouwer" userId="3829f90d-15f3-48c1-9291-4e6f83af122b" providerId="ADAL" clId="{FD29B8FF-0B88-4508-9C80-2B87880EC7BB}" dt="2024-03-26T08:51:17.845" v="413"/>
          <ac:picMkLst>
            <pc:docMk/>
            <pc:sldMk cId="3321848559" sldId="349"/>
            <ac:picMk id="10" creationId="{28E06C2A-07CD-4B11-B536-754E36901C97}"/>
          </ac:picMkLst>
        </pc:picChg>
        <pc:picChg chg="add">
          <ac:chgData name="Luud de Brouwer" userId="3829f90d-15f3-48c1-9291-4e6f83af122b" providerId="ADAL" clId="{FD29B8FF-0B88-4508-9C80-2B87880EC7BB}" dt="2024-03-26T08:51:49.090" v="418"/>
          <ac:picMkLst>
            <pc:docMk/>
            <pc:sldMk cId="3321848559" sldId="349"/>
            <ac:picMk id="16" creationId="{FDA621EA-E5F6-4F40-8FA8-53B79C65F877}"/>
          </ac:picMkLst>
        </pc:picChg>
        <pc:picChg chg="add del">
          <ac:chgData name="Luud de Brouwer" userId="3829f90d-15f3-48c1-9291-4e6f83af122b" providerId="ADAL" clId="{FD29B8FF-0B88-4508-9C80-2B87880EC7BB}" dt="2024-03-26T08:53:57.348" v="451"/>
          <ac:picMkLst>
            <pc:docMk/>
            <pc:sldMk cId="3321848559" sldId="349"/>
            <ac:picMk id="17" creationId="{D7F0F79D-B822-43E3-B7D6-31B25E74F1CA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36:50.385" v="1065" actId="2696"/>
        <pc:sldMkLst>
          <pc:docMk/>
          <pc:sldMk cId="1197982722" sldId="350"/>
        </pc:sldMkLst>
        <pc:spChg chg="del">
          <ac:chgData name="Luud de Brouwer" userId="3829f90d-15f3-48c1-9291-4e6f83af122b" providerId="ADAL" clId="{FD29B8FF-0B88-4508-9C80-2B87880EC7BB}" dt="2024-03-25T23:00:35.335" v="75" actId="478"/>
          <ac:spMkLst>
            <pc:docMk/>
            <pc:sldMk cId="1197982722" sldId="350"/>
            <ac:spMk id="4" creationId="{7F8C2873-8CF7-4243-9B76-8FC2930521AA}"/>
          </ac:spMkLst>
        </pc:spChg>
        <pc:picChg chg="add">
          <ac:chgData name="Luud de Brouwer" userId="3829f90d-15f3-48c1-9291-4e6f83af122b" providerId="ADAL" clId="{FD29B8FF-0B88-4508-9C80-2B87880EC7BB}" dt="2024-03-25T23:00:31.883" v="74"/>
          <ac:picMkLst>
            <pc:docMk/>
            <pc:sldMk cId="1197982722" sldId="350"/>
            <ac:picMk id="5" creationId="{0B0DC50D-8408-44B4-8853-041222AB643B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35:01.130" v="1032" actId="2696"/>
        <pc:sldMkLst>
          <pc:docMk/>
          <pc:sldMk cId="1568600213" sldId="351"/>
        </pc:sldMkLst>
        <pc:spChg chg="del">
          <ac:chgData name="Luud de Brouwer" userId="3829f90d-15f3-48c1-9291-4e6f83af122b" providerId="ADAL" clId="{FD29B8FF-0B88-4508-9C80-2B87880EC7BB}" dt="2024-03-25T23:00:26.370" v="71" actId="478"/>
          <ac:spMkLst>
            <pc:docMk/>
            <pc:sldMk cId="1568600213" sldId="351"/>
            <ac:spMk id="4" creationId="{9349F475-50BE-405A-992F-5D5AA4388FFD}"/>
          </ac:spMkLst>
        </pc:spChg>
        <pc:picChg chg="add">
          <ac:chgData name="Luud de Brouwer" userId="3829f90d-15f3-48c1-9291-4e6f83af122b" providerId="ADAL" clId="{FD29B8FF-0B88-4508-9C80-2B87880EC7BB}" dt="2024-03-25T23:00:23.633" v="70"/>
          <ac:picMkLst>
            <pc:docMk/>
            <pc:sldMk cId="1568600213" sldId="351"/>
            <ac:picMk id="5" creationId="{BF886ECD-6708-4737-AB28-AD4B818614B3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27:00.247" v="935" actId="2696"/>
        <pc:sldMkLst>
          <pc:docMk/>
          <pc:sldMk cId="36182289" sldId="352"/>
        </pc:sldMkLst>
        <pc:spChg chg="del">
          <ac:chgData name="Luud de Brouwer" userId="3829f90d-15f3-48c1-9291-4e6f83af122b" providerId="ADAL" clId="{FD29B8FF-0B88-4508-9C80-2B87880EC7BB}" dt="2024-03-25T23:04:23.216" v="135" actId="478"/>
          <ac:spMkLst>
            <pc:docMk/>
            <pc:sldMk cId="36182289" sldId="352"/>
            <ac:spMk id="4" creationId="{7E55C880-3D5B-4983-A135-06B317E9E513}"/>
          </ac:spMkLst>
        </pc:spChg>
        <pc:picChg chg="add">
          <ac:chgData name="Luud de Brouwer" userId="3829f90d-15f3-48c1-9291-4e6f83af122b" providerId="ADAL" clId="{FD29B8FF-0B88-4508-9C80-2B87880EC7BB}" dt="2024-03-25T22:59:52.052" v="56"/>
          <ac:picMkLst>
            <pc:docMk/>
            <pc:sldMk cId="36182289" sldId="352"/>
            <ac:picMk id="5" creationId="{8F14C2DC-13CC-4FAA-80E6-3EFB23A1275F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29:37.768" v="971" actId="2696"/>
        <pc:sldMkLst>
          <pc:docMk/>
          <pc:sldMk cId="2721305314" sldId="353"/>
        </pc:sldMkLst>
        <pc:spChg chg="del">
          <ac:chgData name="Luud de Brouwer" userId="3829f90d-15f3-48c1-9291-4e6f83af122b" providerId="ADAL" clId="{FD29B8FF-0B88-4508-9C80-2B87880EC7BB}" dt="2024-03-25T23:04:05.741" v="131" actId="478"/>
          <ac:spMkLst>
            <pc:docMk/>
            <pc:sldMk cId="2721305314" sldId="353"/>
            <ac:spMk id="5" creationId="{869C4258-F58A-4430-A600-DBB2C97E842C}"/>
          </ac:spMkLst>
        </pc:spChg>
        <pc:picChg chg="del">
          <ac:chgData name="Luud de Brouwer" userId="3829f90d-15f3-48c1-9291-4e6f83af122b" providerId="ADAL" clId="{FD29B8FF-0B88-4508-9C80-2B87880EC7BB}" dt="2024-03-26T09:29:10.514" v="965"/>
          <ac:picMkLst>
            <pc:docMk/>
            <pc:sldMk cId="2721305314" sldId="353"/>
            <ac:picMk id="4" creationId="{23821342-57BF-4239-ABBA-86E153C02D9E}"/>
          </ac:picMkLst>
        </pc:picChg>
        <pc:picChg chg="add">
          <ac:chgData name="Luud de Brouwer" userId="3829f90d-15f3-48c1-9291-4e6f83af122b" providerId="ADAL" clId="{FD29B8FF-0B88-4508-9C80-2B87880EC7BB}" dt="2024-03-25T22:59:56.840" v="60"/>
          <ac:picMkLst>
            <pc:docMk/>
            <pc:sldMk cId="2721305314" sldId="353"/>
            <ac:picMk id="6" creationId="{E46A6F7A-9B37-4C41-BA74-F0990F1F953D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30:27.709" v="982" actId="2696"/>
        <pc:sldMkLst>
          <pc:docMk/>
          <pc:sldMk cId="1146279071" sldId="354"/>
        </pc:sldMkLst>
        <pc:spChg chg="del">
          <ac:chgData name="Luud de Brouwer" userId="3829f90d-15f3-48c1-9291-4e6f83af122b" providerId="ADAL" clId="{FD29B8FF-0B88-4508-9C80-2B87880EC7BB}" dt="2024-03-25T23:04:01.982" v="130" actId="478"/>
          <ac:spMkLst>
            <pc:docMk/>
            <pc:sldMk cId="1146279071" sldId="354"/>
            <ac:spMk id="5" creationId="{CB83B3DD-2A32-4A0C-AF39-0AC0FCA7FFA5}"/>
          </ac:spMkLst>
        </pc:spChg>
        <pc:picChg chg="del">
          <ac:chgData name="Luud de Brouwer" userId="3829f90d-15f3-48c1-9291-4e6f83af122b" providerId="ADAL" clId="{FD29B8FF-0B88-4508-9C80-2B87880EC7BB}" dt="2024-03-26T09:29:48.343" v="974"/>
          <ac:picMkLst>
            <pc:docMk/>
            <pc:sldMk cId="1146279071" sldId="354"/>
            <ac:picMk id="4" creationId="{378BB386-BE49-4D0F-B2A0-D88A80F489DA}"/>
          </ac:picMkLst>
        </pc:picChg>
        <pc:picChg chg="add">
          <ac:chgData name="Luud de Brouwer" userId="3829f90d-15f3-48c1-9291-4e6f83af122b" providerId="ADAL" clId="{FD29B8FF-0B88-4508-9C80-2B87880EC7BB}" dt="2024-03-25T22:59:57.564" v="61"/>
          <ac:picMkLst>
            <pc:docMk/>
            <pc:sldMk cId="1146279071" sldId="354"/>
            <ac:picMk id="6" creationId="{4972F145-F9EF-4517-B7FE-A1F4738D423B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30:28.711" v="983" actId="2696"/>
        <pc:sldMkLst>
          <pc:docMk/>
          <pc:sldMk cId="1220930882" sldId="355"/>
        </pc:sldMkLst>
        <pc:spChg chg="del">
          <ac:chgData name="Luud de Brouwer" userId="3829f90d-15f3-48c1-9291-4e6f83af122b" providerId="ADAL" clId="{FD29B8FF-0B88-4508-9C80-2B87880EC7BB}" dt="2024-03-25T23:03:58.442" v="129" actId="478"/>
          <ac:spMkLst>
            <pc:docMk/>
            <pc:sldMk cId="1220930882" sldId="355"/>
            <ac:spMk id="5" creationId="{111F2DD4-C092-462C-ADF8-78C010C3E9B9}"/>
          </ac:spMkLst>
        </pc:spChg>
        <pc:picChg chg="del">
          <ac:chgData name="Luud de Brouwer" userId="3829f90d-15f3-48c1-9291-4e6f83af122b" providerId="ADAL" clId="{FD29B8FF-0B88-4508-9C80-2B87880EC7BB}" dt="2024-03-26T09:30:03.467" v="978"/>
          <ac:picMkLst>
            <pc:docMk/>
            <pc:sldMk cId="1220930882" sldId="355"/>
            <ac:picMk id="4" creationId="{A83A3D0F-006E-437C-928A-2FBE5A9CF572}"/>
          </ac:picMkLst>
        </pc:picChg>
        <pc:picChg chg="add">
          <ac:chgData name="Luud de Brouwer" userId="3829f90d-15f3-48c1-9291-4e6f83af122b" providerId="ADAL" clId="{FD29B8FF-0B88-4508-9C80-2B87880EC7BB}" dt="2024-03-25T22:59:59.118" v="62"/>
          <ac:picMkLst>
            <pc:docMk/>
            <pc:sldMk cId="1220930882" sldId="355"/>
            <ac:picMk id="6" creationId="{7858B3FE-6393-4CDF-8277-307BB2095F82}"/>
          </ac:picMkLst>
        </pc:picChg>
      </pc:sldChg>
      <pc:sldChg chg="addSp delSp del">
        <pc:chgData name="Luud de Brouwer" userId="3829f90d-15f3-48c1-9291-4e6f83af122b" providerId="ADAL" clId="{FD29B8FF-0B88-4508-9C80-2B87880EC7BB}" dt="2024-03-26T10:04:49.210" v="1485" actId="2696"/>
        <pc:sldMkLst>
          <pc:docMk/>
          <pc:sldMk cId="2796196073" sldId="356"/>
        </pc:sldMkLst>
        <pc:spChg chg="del">
          <ac:chgData name="Luud de Brouwer" userId="3829f90d-15f3-48c1-9291-4e6f83af122b" providerId="ADAL" clId="{FD29B8FF-0B88-4508-9C80-2B87880EC7BB}" dt="2024-03-25T23:02:11.760" v="105" actId="478"/>
          <ac:spMkLst>
            <pc:docMk/>
            <pc:sldMk cId="2796196073" sldId="356"/>
            <ac:spMk id="5" creationId="{8C5019D9-5CDA-451F-88D3-46B603077E74}"/>
          </ac:spMkLst>
        </pc:spChg>
        <pc:spChg chg="add">
          <ac:chgData name="Luud de Brouwer" userId="3829f90d-15f3-48c1-9291-4e6f83af122b" providerId="ADAL" clId="{FD29B8FF-0B88-4508-9C80-2B87880EC7BB}" dt="2024-03-26T08:56:25.443" v="474"/>
          <ac:spMkLst>
            <pc:docMk/>
            <pc:sldMk cId="2796196073" sldId="356"/>
            <ac:spMk id="7" creationId="{A9E6E502-2C73-4566-8E0E-B4A5CBAAA6D6}"/>
          </ac:spMkLst>
        </pc:spChg>
        <pc:spChg chg="add">
          <ac:chgData name="Luud de Brouwer" userId="3829f90d-15f3-48c1-9291-4e6f83af122b" providerId="ADAL" clId="{FD29B8FF-0B88-4508-9C80-2B87880EC7BB}" dt="2024-03-26T08:56:25.443" v="474"/>
          <ac:spMkLst>
            <pc:docMk/>
            <pc:sldMk cId="2796196073" sldId="356"/>
            <ac:spMk id="10" creationId="{E7584D8C-1FB0-4417-9D6C-6046CD083AD8}"/>
          </ac:spMkLst>
        </pc:spChg>
        <pc:picChg chg="del">
          <ac:chgData name="Luud de Brouwer" userId="3829f90d-15f3-48c1-9291-4e6f83af122b" providerId="ADAL" clId="{FD29B8FF-0B88-4508-9C80-2B87880EC7BB}" dt="2024-03-26T10:03:04.734" v="1470"/>
          <ac:picMkLst>
            <pc:docMk/>
            <pc:sldMk cId="2796196073" sldId="356"/>
            <ac:picMk id="4" creationId="{59D24D47-A41D-4FE5-8106-5F5A0B339CE8}"/>
          </ac:picMkLst>
        </pc:picChg>
        <pc:picChg chg="add">
          <ac:chgData name="Luud de Brouwer" userId="3829f90d-15f3-48c1-9291-4e6f83af122b" providerId="ADAL" clId="{FD29B8FF-0B88-4508-9C80-2B87880EC7BB}" dt="2024-03-25T23:01:17.675" v="93"/>
          <ac:picMkLst>
            <pc:docMk/>
            <pc:sldMk cId="2796196073" sldId="356"/>
            <ac:picMk id="6" creationId="{C4ECE57C-6B63-4101-B11F-CFC8EF9454F4}"/>
          </ac:picMkLst>
        </pc:picChg>
        <pc:picChg chg="add">
          <ac:chgData name="Luud de Brouwer" userId="3829f90d-15f3-48c1-9291-4e6f83af122b" providerId="ADAL" clId="{FD29B8FF-0B88-4508-9C80-2B87880EC7BB}" dt="2024-03-26T08:56:25.443" v="474"/>
          <ac:picMkLst>
            <pc:docMk/>
            <pc:sldMk cId="2796196073" sldId="356"/>
            <ac:picMk id="8" creationId="{8E9ED3A2-3D8C-44E2-A429-885A3F1C01C7}"/>
          </ac:picMkLst>
        </pc:picChg>
        <pc:picChg chg="add">
          <ac:chgData name="Luud de Brouwer" userId="3829f90d-15f3-48c1-9291-4e6f83af122b" providerId="ADAL" clId="{FD29B8FF-0B88-4508-9C80-2B87880EC7BB}" dt="2024-03-26T08:56:25.443" v="474"/>
          <ac:picMkLst>
            <pc:docMk/>
            <pc:sldMk cId="2796196073" sldId="356"/>
            <ac:picMk id="9" creationId="{A6CBCC23-7E1E-4A48-AF57-C2BD84C95F38}"/>
          </ac:picMkLst>
        </pc:picChg>
        <pc:picChg chg="add">
          <ac:chgData name="Luud de Brouwer" userId="3829f90d-15f3-48c1-9291-4e6f83af122b" providerId="ADAL" clId="{FD29B8FF-0B88-4508-9C80-2B87880EC7BB}" dt="2024-03-26T08:56:25.443" v="474"/>
          <ac:picMkLst>
            <pc:docMk/>
            <pc:sldMk cId="2796196073" sldId="356"/>
            <ac:picMk id="11" creationId="{63C78793-0A2E-47C6-9EF5-779A4476C4CF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30:29.823" v="984" actId="2696"/>
        <pc:sldMkLst>
          <pc:docMk/>
          <pc:sldMk cId="1915388913" sldId="357"/>
        </pc:sldMkLst>
        <pc:spChg chg="del">
          <ac:chgData name="Luud de Brouwer" userId="3829f90d-15f3-48c1-9291-4e6f83af122b" providerId="ADAL" clId="{FD29B8FF-0B88-4508-9C80-2B87880EC7BB}" dt="2024-03-25T23:00:08.839" v="66" actId="478"/>
          <ac:spMkLst>
            <pc:docMk/>
            <pc:sldMk cId="1915388913" sldId="357"/>
            <ac:spMk id="4" creationId="{EE7C3F2B-1BBF-4E14-B31A-A383E7FBB8EF}"/>
          </ac:spMkLst>
        </pc:spChg>
        <pc:picChg chg="add">
          <ac:chgData name="Luud de Brouwer" userId="3829f90d-15f3-48c1-9291-4e6f83af122b" providerId="ADAL" clId="{FD29B8FF-0B88-4508-9C80-2B87880EC7BB}" dt="2024-03-25T23:00:00.825" v="63"/>
          <ac:picMkLst>
            <pc:docMk/>
            <pc:sldMk cId="1915388913" sldId="357"/>
            <ac:picMk id="5" creationId="{FAD42380-9C3F-4E96-892F-1FD92D8A8C68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24:50.840" v="913" actId="2696"/>
        <pc:sldMkLst>
          <pc:docMk/>
          <pc:sldMk cId="1670459315" sldId="358"/>
        </pc:sldMkLst>
        <pc:spChg chg="del">
          <ac:chgData name="Luud de Brouwer" userId="3829f90d-15f3-48c1-9291-4e6f83af122b" providerId="ADAL" clId="{FD29B8FF-0B88-4508-9C80-2B87880EC7BB}" dt="2024-03-25T23:04:55.370" v="141" actId="478"/>
          <ac:spMkLst>
            <pc:docMk/>
            <pc:sldMk cId="1670459315" sldId="358"/>
            <ac:spMk id="5" creationId="{FA4B7E98-474A-45E8-819B-EE1E5B984AD4}"/>
          </ac:spMkLst>
        </pc:spChg>
        <pc:picChg chg="del">
          <ac:chgData name="Luud de Brouwer" userId="3829f90d-15f3-48c1-9291-4e6f83af122b" providerId="ADAL" clId="{FD29B8FF-0B88-4508-9C80-2B87880EC7BB}" dt="2024-03-26T09:21:55.582" v="878"/>
          <ac:picMkLst>
            <pc:docMk/>
            <pc:sldMk cId="1670459315" sldId="358"/>
            <ac:picMk id="3" creationId="{5B29A0D4-2171-4ACF-B865-D0285C6CED80}"/>
          </ac:picMkLst>
        </pc:picChg>
        <pc:picChg chg="add">
          <ac:chgData name="Luud de Brouwer" userId="3829f90d-15f3-48c1-9291-4e6f83af122b" providerId="ADAL" clId="{FD29B8FF-0B88-4508-9C80-2B87880EC7BB}" dt="2024-03-25T22:59:44.470" v="50"/>
          <ac:picMkLst>
            <pc:docMk/>
            <pc:sldMk cId="1670459315" sldId="358"/>
            <ac:picMk id="6" creationId="{1F805114-5791-45B8-B524-47222667ABF1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09:08:38.864" v="606" actId="2696"/>
        <pc:sldMkLst>
          <pc:docMk/>
          <pc:sldMk cId="3402458758" sldId="359"/>
        </pc:sldMkLst>
        <pc:spChg chg="mod">
          <ac:chgData name="Luud de Brouwer" userId="3829f90d-15f3-48c1-9291-4e6f83af122b" providerId="ADAL" clId="{FD29B8FF-0B88-4508-9C80-2B87880EC7BB}" dt="2024-03-26T09:08:15.629" v="571"/>
          <ac:spMkLst>
            <pc:docMk/>
            <pc:sldMk cId="3402458758" sldId="359"/>
            <ac:spMk id="3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2:57:42.280" v="17" actId="478"/>
          <ac:spMkLst>
            <pc:docMk/>
            <pc:sldMk cId="3402458758" sldId="359"/>
            <ac:spMk id="4" creationId="{67A52121-43EC-4C1E-923C-3631555C090D}"/>
          </ac:spMkLst>
        </pc:spChg>
        <pc:picChg chg="add">
          <ac:chgData name="Luud de Brouwer" userId="3829f90d-15f3-48c1-9291-4e6f83af122b" providerId="ADAL" clId="{FD29B8FF-0B88-4508-9C80-2B87880EC7BB}" dt="2024-03-25T22:57:43.725" v="18"/>
          <ac:picMkLst>
            <pc:docMk/>
            <pc:sldMk cId="3402458758" sldId="359"/>
            <ac:picMk id="5" creationId="{A8DCEF8A-CAD5-4D1A-BB37-C4259E487B5A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08:10.335" v="570" actId="2696"/>
        <pc:sldMkLst>
          <pc:docMk/>
          <pc:sldMk cId="2174480512" sldId="360"/>
        </pc:sldMkLst>
        <pc:spChg chg="del">
          <ac:chgData name="Luud de Brouwer" userId="3829f90d-15f3-48c1-9291-4e6f83af122b" providerId="ADAL" clId="{FD29B8FF-0B88-4508-9C80-2B87880EC7BB}" dt="2024-03-25T22:57:31.595" v="15" actId="478"/>
          <ac:spMkLst>
            <pc:docMk/>
            <pc:sldMk cId="2174480512" sldId="360"/>
            <ac:spMk id="5" creationId="{DFBEE4B7-9075-40E3-AEE1-9FC65EA4C1CA}"/>
          </ac:spMkLst>
        </pc:spChg>
        <pc:picChg chg="del">
          <ac:chgData name="Luud de Brouwer" userId="3829f90d-15f3-48c1-9291-4e6f83af122b" providerId="ADAL" clId="{FD29B8FF-0B88-4508-9C80-2B87880EC7BB}" dt="2024-03-26T09:07:27.999" v="562"/>
          <ac:picMkLst>
            <pc:docMk/>
            <pc:sldMk cId="2174480512" sldId="360"/>
            <ac:picMk id="4" creationId="{A284C4F5-89ED-49C3-AD17-0ABAA50CBAC1}"/>
          </ac:picMkLst>
        </pc:picChg>
        <pc:picChg chg="add">
          <ac:chgData name="Luud de Brouwer" userId="3829f90d-15f3-48c1-9291-4e6f83af122b" providerId="ADAL" clId="{FD29B8FF-0B88-4508-9C80-2B87880EC7BB}" dt="2024-03-25T22:57:32.902" v="16"/>
          <ac:picMkLst>
            <pc:docMk/>
            <pc:sldMk cId="2174480512" sldId="360"/>
            <ac:picMk id="6" creationId="{B0B0F9B7-75F4-4E6C-8EBF-AD63D40350CD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09:11:50.004" v="677" actId="2696"/>
        <pc:sldMkLst>
          <pc:docMk/>
          <pc:sldMk cId="2077711561" sldId="361"/>
        </pc:sldMkLst>
        <pc:spChg chg="mod">
          <ac:chgData name="Luud de Brouwer" userId="3829f90d-15f3-48c1-9291-4e6f83af122b" providerId="ADAL" clId="{FD29B8FF-0B88-4508-9C80-2B87880EC7BB}" dt="2024-03-26T09:11:40.838" v="675"/>
          <ac:spMkLst>
            <pc:docMk/>
            <pc:sldMk cId="2077711561" sldId="361"/>
            <ac:spMk id="3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2:58:14.325" v="26" actId="478"/>
          <ac:spMkLst>
            <pc:docMk/>
            <pc:sldMk cId="2077711561" sldId="361"/>
            <ac:spMk id="4" creationId="{A2326A3D-C7F5-4096-9EBD-A78E9F28FF5C}"/>
          </ac:spMkLst>
        </pc:spChg>
        <pc:picChg chg="add">
          <ac:chgData name="Luud de Brouwer" userId="3829f90d-15f3-48c1-9291-4e6f83af122b" providerId="ADAL" clId="{FD29B8FF-0B88-4508-9C80-2B87880EC7BB}" dt="2024-03-25T22:58:14.895" v="27"/>
          <ac:picMkLst>
            <pc:docMk/>
            <pc:sldMk cId="2077711561" sldId="361"/>
            <ac:picMk id="5" creationId="{8ECF3BFB-8B38-4DB0-9C05-65E8AD336DB2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09:10:56.580" v="668" actId="2696"/>
        <pc:sldMkLst>
          <pc:docMk/>
          <pc:sldMk cId="3191299753" sldId="362"/>
        </pc:sldMkLst>
        <pc:spChg chg="mod">
          <ac:chgData name="Luud de Brouwer" userId="3829f90d-15f3-48c1-9291-4e6f83af122b" providerId="ADAL" clId="{FD29B8FF-0B88-4508-9C80-2B87880EC7BB}" dt="2024-03-26T09:10:45.359" v="666"/>
          <ac:spMkLst>
            <pc:docMk/>
            <pc:sldMk cId="3191299753" sldId="362"/>
            <ac:spMk id="3" creationId="{00000000-0000-0000-0000-000000000000}"/>
          </ac:spMkLst>
        </pc:spChg>
        <pc:spChg chg="del mod">
          <ac:chgData name="Luud de Brouwer" userId="3829f90d-15f3-48c1-9291-4e6f83af122b" providerId="ADAL" clId="{FD29B8FF-0B88-4508-9C80-2B87880EC7BB}" dt="2024-03-25T22:58:07.062" v="24" actId="478"/>
          <ac:spMkLst>
            <pc:docMk/>
            <pc:sldMk cId="3191299753" sldId="362"/>
            <ac:spMk id="4" creationId="{71049EC5-9E1A-4B32-93E4-D79AB06C967C}"/>
          </ac:spMkLst>
        </pc:spChg>
        <pc:picChg chg="add">
          <ac:chgData name="Luud de Brouwer" userId="3829f90d-15f3-48c1-9291-4e6f83af122b" providerId="ADAL" clId="{FD29B8FF-0B88-4508-9C80-2B87880EC7BB}" dt="2024-03-25T22:58:08.432" v="25"/>
          <ac:picMkLst>
            <pc:docMk/>
            <pc:sldMk cId="3191299753" sldId="362"/>
            <ac:picMk id="5" creationId="{C330B3E5-703D-4830-B065-38F05DCAF564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09:10:30.723" v="664" actId="2696"/>
        <pc:sldMkLst>
          <pc:docMk/>
          <pc:sldMk cId="694418485" sldId="363"/>
        </pc:sldMkLst>
        <pc:spChg chg="mod">
          <ac:chgData name="Luud de Brouwer" userId="3829f90d-15f3-48c1-9291-4e6f83af122b" providerId="ADAL" clId="{FD29B8FF-0B88-4508-9C80-2B87880EC7BB}" dt="2024-03-26T09:09:43.391" v="644"/>
          <ac:spMkLst>
            <pc:docMk/>
            <pc:sldMk cId="694418485" sldId="363"/>
            <ac:spMk id="3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2:57:56.921" v="21" actId="478"/>
          <ac:spMkLst>
            <pc:docMk/>
            <pc:sldMk cId="694418485" sldId="363"/>
            <ac:spMk id="4" creationId="{CAD47941-9E0F-4C3D-B7D3-E48B142C366E}"/>
          </ac:spMkLst>
        </pc:spChg>
        <pc:picChg chg="add">
          <ac:chgData name="Luud de Brouwer" userId="3829f90d-15f3-48c1-9291-4e6f83af122b" providerId="ADAL" clId="{FD29B8FF-0B88-4508-9C80-2B87880EC7BB}" dt="2024-03-25T22:57:59.356" v="22"/>
          <ac:picMkLst>
            <pc:docMk/>
            <pc:sldMk cId="694418485" sldId="363"/>
            <ac:picMk id="5" creationId="{C131FE87-A878-46A0-86C2-64365AF7E196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14:05.719" v="718" actId="2696"/>
        <pc:sldMkLst>
          <pc:docMk/>
          <pc:sldMk cId="545211567" sldId="364"/>
        </pc:sldMkLst>
        <pc:spChg chg="del">
          <ac:chgData name="Luud de Brouwer" userId="3829f90d-15f3-48c1-9291-4e6f83af122b" providerId="ADAL" clId="{FD29B8FF-0B88-4508-9C80-2B87880EC7BB}" dt="2024-03-25T22:59:11.924" v="39" actId="478"/>
          <ac:spMkLst>
            <pc:docMk/>
            <pc:sldMk cId="545211567" sldId="364"/>
            <ac:spMk id="4" creationId="{48C22C90-2DD2-4380-8D33-5E688817E983}"/>
          </ac:spMkLst>
        </pc:spChg>
        <pc:picChg chg="add">
          <ac:chgData name="Luud de Brouwer" userId="3829f90d-15f3-48c1-9291-4e6f83af122b" providerId="ADAL" clId="{FD29B8FF-0B88-4508-9C80-2B87880EC7BB}" dt="2024-03-25T22:59:12.340" v="40"/>
          <ac:picMkLst>
            <pc:docMk/>
            <pc:sldMk cId="545211567" sldId="364"/>
            <ac:picMk id="5" creationId="{92215EA1-E49B-4EDE-9DC8-70D2A7F2B1C2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09:12:31.312" v="697" actId="2696"/>
        <pc:sldMkLst>
          <pc:docMk/>
          <pc:sldMk cId="3004708219" sldId="365"/>
        </pc:sldMkLst>
        <pc:spChg chg="mod">
          <ac:chgData name="Luud de Brouwer" userId="3829f90d-15f3-48c1-9291-4e6f83af122b" providerId="ADAL" clId="{FD29B8FF-0B88-4508-9C80-2B87880EC7BB}" dt="2024-03-25T22:58:36.588" v="31" actId="1076"/>
          <ac:spMkLst>
            <pc:docMk/>
            <pc:sldMk cId="3004708219" sldId="365"/>
            <ac:spMk id="5" creationId="{78E9D7B6-1D47-41EB-B641-A77DC7FBA63B}"/>
          </ac:spMkLst>
        </pc:spChg>
        <pc:spChg chg="del">
          <ac:chgData name="Luud de Brouwer" userId="3829f90d-15f3-48c1-9291-4e6f83af122b" providerId="ADAL" clId="{FD29B8FF-0B88-4508-9C80-2B87880EC7BB}" dt="2024-03-25T22:58:21.204" v="28" actId="478"/>
          <ac:spMkLst>
            <pc:docMk/>
            <pc:sldMk cId="3004708219" sldId="365"/>
            <ac:spMk id="6" creationId="{E325BDEB-C7FE-4258-99A9-0FAD4FC0F2D2}"/>
          </ac:spMkLst>
        </pc:spChg>
        <pc:picChg chg="mod">
          <ac:chgData name="Luud de Brouwer" userId="3829f90d-15f3-48c1-9291-4e6f83af122b" providerId="ADAL" clId="{FD29B8FF-0B88-4508-9C80-2B87880EC7BB}" dt="2024-03-25T22:58:30.516" v="30" actId="1076"/>
          <ac:picMkLst>
            <pc:docMk/>
            <pc:sldMk cId="3004708219" sldId="365"/>
            <ac:picMk id="4" creationId="{FA130702-4BBA-4F2B-A3D6-F922491CCF48}"/>
          </ac:picMkLst>
        </pc:picChg>
        <pc:picChg chg="add">
          <ac:chgData name="Luud de Brouwer" userId="3829f90d-15f3-48c1-9291-4e6f83af122b" providerId="ADAL" clId="{FD29B8FF-0B88-4508-9C80-2B87880EC7BB}" dt="2024-03-25T22:58:22.513" v="29"/>
          <ac:picMkLst>
            <pc:docMk/>
            <pc:sldMk cId="3004708219" sldId="365"/>
            <ac:picMk id="7" creationId="{9097A67C-56E6-49F3-AF21-7715705A89F8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09:46:23.623" v="1182" actId="2696"/>
        <pc:sldMkLst>
          <pc:docMk/>
          <pc:sldMk cId="1085764513" sldId="366"/>
        </pc:sldMkLst>
        <pc:spChg chg="del">
          <ac:chgData name="Luud de Brouwer" userId="3829f90d-15f3-48c1-9291-4e6f83af122b" providerId="ADAL" clId="{FD29B8FF-0B88-4508-9C80-2B87880EC7BB}" dt="2024-03-26T09:41:15.786" v="1126"/>
          <ac:spMkLst>
            <pc:docMk/>
            <pc:sldMk cId="1085764513" sldId="366"/>
            <ac:spMk id="3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3:02:41.637" v="111" actId="478"/>
          <ac:spMkLst>
            <pc:docMk/>
            <pc:sldMk cId="1085764513" sldId="366"/>
            <ac:spMk id="6" creationId="{F155AABF-E6B2-4B75-9370-0F48D022C19E}"/>
          </ac:spMkLst>
        </pc:spChg>
        <pc:spChg chg="add mod">
          <ac:chgData name="Luud de Brouwer" userId="3829f90d-15f3-48c1-9291-4e6f83af122b" providerId="ADAL" clId="{FD29B8FF-0B88-4508-9C80-2B87880EC7BB}" dt="2024-03-26T09:41:15.786" v="1126"/>
          <ac:spMkLst>
            <pc:docMk/>
            <pc:sldMk cId="1085764513" sldId="366"/>
            <ac:spMk id="8" creationId="{30F911A3-8DCB-4D95-81FE-ABEFDDF3CC32}"/>
          </ac:spMkLst>
        </pc:spChg>
        <pc:picChg chg="del">
          <ac:chgData name="Luud de Brouwer" userId="3829f90d-15f3-48c1-9291-4e6f83af122b" providerId="ADAL" clId="{FD29B8FF-0B88-4508-9C80-2B87880EC7BB}" dt="2024-03-26T09:41:15.786" v="1126"/>
          <ac:picMkLst>
            <pc:docMk/>
            <pc:sldMk cId="1085764513" sldId="366"/>
            <ac:picMk id="4" creationId="{C6BC3D67-6F7F-43AD-A8A2-3F6E18FFEF13}"/>
          </ac:picMkLst>
        </pc:picChg>
        <pc:picChg chg="del">
          <ac:chgData name="Luud de Brouwer" userId="3829f90d-15f3-48c1-9291-4e6f83af122b" providerId="ADAL" clId="{FD29B8FF-0B88-4508-9C80-2B87880EC7BB}" dt="2024-03-26T09:41:15.786" v="1126"/>
          <ac:picMkLst>
            <pc:docMk/>
            <pc:sldMk cId="1085764513" sldId="366"/>
            <ac:picMk id="5" creationId="{21D452F4-5328-4638-9B7C-9D3ECEA4B347}"/>
          </ac:picMkLst>
        </pc:picChg>
        <pc:picChg chg="add">
          <ac:chgData name="Luud de Brouwer" userId="3829f90d-15f3-48c1-9291-4e6f83af122b" providerId="ADAL" clId="{FD29B8FF-0B88-4508-9C80-2B87880EC7BB}" dt="2024-03-25T23:00:53.667" v="83"/>
          <ac:picMkLst>
            <pc:docMk/>
            <pc:sldMk cId="1085764513" sldId="366"/>
            <ac:picMk id="7" creationId="{173E5EDA-37F0-48C3-B528-AC6F298E0F0B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09:46:25.310" v="1183" actId="2696"/>
        <pc:sldMkLst>
          <pc:docMk/>
          <pc:sldMk cId="1354276519" sldId="367"/>
        </pc:sldMkLst>
        <pc:spChg chg="del">
          <ac:chgData name="Luud de Brouwer" userId="3829f90d-15f3-48c1-9291-4e6f83af122b" providerId="ADAL" clId="{FD29B8FF-0B88-4508-9C80-2B87880EC7BB}" dt="2024-03-26T09:45:13.846" v="1169"/>
          <ac:spMkLst>
            <pc:docMk/>
            <pc:sldMk cId="1354276519" sldId="367"/>
            <ac:spMk id="3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3:02:37.473" v="110" actId="478"/>
          <ac:spMkLst>
            <pc:docMk/>
            <pc:sldMk cId="1354276519" sldId="367"/>
            <ac:spMk id="5" creationId="{4336AD39-2648-47CC-953D-15C506D91221}"/>
          </ac:spMkLst>
        </pc:spChg>
        <pc:spChg chg="add">
          <ac:chgData name="Luud de Brouwer" userId="3829f90d-15f3-48c1-9291-4e6f83af122b" providerId="ADAL" clId="{FD29B8FF-0B88-4508-9C80-2B87880EC7BB}" dt="2024-03-26T08:56:34.376" v="480"/>
          <ac:spMkLst>
            <pc:docMk/>
            <pc:sldMk cId="1354276519" sldId="367"/>
            <ac:spMk id="7" creationId="{E51704A3-576C-4B86-A748-EDF85F9844BD}"/>
          </ac:spMkLst>
        </pc:spChg>
        <pc:spChg chg="add">
          <ac:chgData name="Luud de Brouwer" userId="3829f90d-15f3-48c1-9291-4e6f83af122b" providerId="ADAL" clId="{FD29B8FF-0B88-4508-9C80-2B87880EC7BB}" dt="2024-03-26T08:56:34.376" v="480"/>
          <ac:spMkLst>
            <pc:docMk/>
            <pc:sldMk cId="1354276519" sldId="367"/>
            <ac:spMk id="10" creationId="{6597790D-C59B-484D-8B54-7AD2A3C58251}"/>
          </ac:spMkLst>
        </pc:spChg>
        <pc:spChg chg="add mod">
          <ac:chgData name="Luud de Brouwer" userId="3829f90d-15f3-48c1-9291-4e6f83af122b" providerId="ADAL" clId="{FD29B8FF-0B88-4508-9C80-2B87880EC7BB}" dt="2024-03-26T09:45:13.846" v="1169"/>
          <ac:spMkLst>
            <pc:docMk/>
            <pc:sldMk cId="1354276519" sldId="367"/>
            <ac:spMk id="12" creationId="{B78E2721-4981-4A66-B78D-E2523EDAB01D}"/>
          </ac:spMkLst>
        </pc:spChg>
        <pc:picChg chg="del">
          <ac:chgData name="Luud de Brouwer" userId="3829f90d-15f3-48c1-9291-4e6f83af122b" providerId="ADAL" clId="{FD29B8FF-0B88-4508-9C80-2B87880EC7BB}" dt="2024-03-26T09:45:13.846" v="1169"/>
          <ac:picMkLst>
            <pc:docMk/>
            <pc:sldMk cId="1354276519" sldId="367"/>
            <ac:picMk id="4" creationId="{29DA6548-C845-4343-BCC6-74D2A38DF350}"/>
          </ac:picMkLst>
        </pc:picChg>
        <pc:picChg chg="add">
          <ac:chgData name="Luud de Brouwer" userId="3829f90d-15f3-48c1-9291-4e6f83af122b" providerId="ADAL" clId="{FD29B8FF-0B88-4508-9C80-2B87880EC7BB}" dt="2024-03-25T23:00:54.359" v="84"/>
          <ac:picMkLst>
            <pc:docMk/>
            <pc:sldMk cId="1354276519" sldId="367"/>
            <ac:picMk id="6" creationId="{6FE19B55-899A-4F21-93D9-0A11C7BCEB2D}"/>
          </ac:picMkLst>
        </pc:picChg>
        <pc:picChg chg="add">
          <ac:chgData name="Luud de Brouwer" userId="3829f90d-15f3-48c1-9291-4e6f83af122b" providerId="ADAL" clId="{FD29B8FF-0B88-4508-9C80-2B87880EC7BB}" dt="2024-03-26T08:56:34.376" v="480"/>
          <ac:picMkLst>
            <pc:docMk/>
            <pc:sldMk cId="1354276519" sldId="367"/>
            <ac:picMk id="8" creationId="{4C220CA9-0007-4AF9-9F52-4227424DB745}"/>
          </ac:picMkLst>
        </pc:picChg>
        <pc:picChg chg="add">
          <ac:chgData name="Luud de Brouwer" userId="3829f90d-15f3-48c1-9291-4e6f83af122b" providerId="ADAL" clId="{FD29B8FF-0B88-4508-9C80-2B87880EC7BB}" dt="2024-03-26T08:56:34.376" v="480"/>
          <ac:picMkLst>
            <pc:docMk/>
            <pc:sldMk cId="1354276519" sldId="367"/>
            <ac:picMk id="9" creationId="{7ED2AA57-6993-4B57-9122-9242436A5DEC}"/>
          </ac:picMkLst>
        </pc:picChg>
        <pc:picChg chg="add">
          <ac:chgData name="Luud de Brouwer" userId="3829f90d-15f3-48c1-9291-4e6f83af122b" providerId="ADAL" clId="{FD29B8FF-0B88-4508-9C80-2B87880EC7BB}" dt="2024-03-26T08:56:34.376" v="480"/>
          <ac:picMkLst>
            <pc:docMk/>
            <pc:sldMk cId="1354276519" sldId="367"/>
            <ac:picMk id="11" creationId="{0ABB4501-FF17-4811-AD42-C42380F509CF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09:46:27.106" v="1184" actId="2696"/>
        <pc:sldMkLst>
          <pc:docMk/>
          <pc:sldMk cId="3334838857" sldId="368"/>
        </pc:sldMkLst>
        <pc:spChg chg="del">
          <ac:chgData name="Luud de Brouwer" userId="3829f90d-15f3-48c1-9291-4e6f83af122b" providerId="ADAL" clId="{FD29B8FF-0B88-4508-9C80-2B87880EC7BB}" dt="2024-03-26T08:56:44.487" v="483" actId="478"/>
          <ac:spMkLst>
            <pc:docMk/>
            <pc:sldMk cId="3334838857" sldId="368"/>
            <ac:spMk id="2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6T08:56:49.246" v="485" actId="478"/>
          <ac:spMkLst>
            <pc:docMk/>
            <pc:sldMk cId="3334838857" sldId="368"/>
            <ac:spMk id="3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3:01:00.697" v="86" actId="478"/>
          <ac:spMkLst>
            <pc:docMk/>
            <pc:sldMk cId="3334838857" sldId="368"/>
            <ac:spMk id="4" creationId="{574343F7-C430-4ECD-B53F-B9422F2EC0EC}"/>
          </ac:spMkLst>
        </pc:spChg>
        <pc:spChg chg="add">
          <ac:chgData name="Luud de Brouwer" userId="3829f90d-15f3-48c1-9291-4e6f83af122b" providerId="ADAL" clId="{FD29B8FF-0B88-4508-9C80-2B87880EC7BB}" dt="2024-03-26T08:56:35.157" v="481"/>
          <ac:spMkLst>
            <pc:docMk/>
            <pc:sldMk cId="3334838857" sldId="368"/>
            <ac:spMk id="6" creationId="{BEE25FC5-8D6B-41C3-ADBC-A4795F988761}"/>
          </ac:spMkLst>
        </pc:spChg>
        <pc:spChg chg="add">
          <ac:chgData name="Luud de Brouwer" userId="3829f90d-15f3-48c1-9291-4e6f83af122b" providerId="ADAL" clId="{FD29B8FF-0B88-4508-9C80-2B87880EC7BB}" dt="2024-03-26T08:56:35.157" v="481"/>
          <ac:spMkLst>
            <pc:docMk/>
            <pc:sldMk cId="3334838857" sldId="368"/>
            <ac:spMk id="9" creationId="{523CEEAF-C581-4D42-9850-9561D15F86CD}"/>
          </ac:spMkLst>
        </pc:spChg>
        <pc:spChg chg="add del mod">
          <ac:chgData name="Luud de Brouwer" userId="3829f90d-15f3-48c1-9291-4e6f83af122b" providerId="ADAL" clId="{FD29B8FF-0B88-4508-9C80-2B87880EC7BB}" dt="2024-03-26T08:56:45.509" v="484" actId="478"/>
          <ac:spMkLst>
            <pc:docMk/>
            <pc:sldMk cId="3334838857" sldId="368"/>
            <ac:spMk id="12" creationId="{74128F44-EF19-4E12-A9E6-B49679B3C678}"/>
          </ac:spMkLst>
        </pc:spChg>
        <pc:spChg chg="add del mod">
          <ac:chgData name="Luud de Brouwer" userId="3829f90d-15f3-48c1-9291-4e6f83af122b" providerId="ADAL" clId="{FD29B8FF-0B88-4508-9C80-2B87880EC7BB}" dt="2024-03-26T08:56:51.034" v="486" actId="478"/>
          <ac:spMkLst>
            <pc:docMk/>
            <pc:sldMk cId="3334838857" sldId="368"/>
            <ac:spMk id="14" creationId="{F99B903B-126B-4DD2-ABDC-D5EBFF532E1C}"/>
          </ac:spMkLst>
        </pc:spChg>
        <pc:picChg chg="add del">
          <ac:chgData name="Luud de Brouwer" userId="3829f90d-15f3-48c1-9291-4e6f83af122b" providerId="ADAL" clId="{FD29B8FF-0B88-4508-9C80-2B87880EC7BB}" dt="2024-03-26T08:56:37.746" v="482" actId="478"/>
          <ac:picMkLst>
            <pc:docMk/>
            <pc:sldMk cId="3334838857" sldId="368"/>
            <ac:picMk id="5" creationId="{6185FE9C-AC3A-4494-9AD4-C1BF8A504EB4}"/>
          </ac:picMkLst>
        </pc:picChg>
        <pc:picChg chg="add">
          <ac:chgData name="Luud de Brouwer" userId="3829f90d-15f3-48c1-9291-4e6f83af122b" providerId="ADAL" clId="{FD29B8FF-0B88-4508-9C80-2B87880EC7BB}" dt="2024-03-26T08:56:35.157" v="481"/>
          <ac:picMkLst>
            <pc:docMk/>
            <pc:sldMk cId="3334838857" sldId="368"/>
            <ac:picMk id="7" creationId="{FBF62042-13F0-4D7F-AAFE-1F4EA46FD482}"/>
          </ac:picMkLst>
        </pc:picChg>
        <pc:picChg chg="add">
          <ac:chgData name="Luud de Brouwer" userId="3829f90d-15f3-48c1-9291-4e6f83af122b" providerId="ADAL" clId="{FD29B8FF-0B88-4508-9C80-2B87880EC7BB}" dt="2024-03-26T08:56:35.157" v="481"/>
          <ac:picMkLst>
            <pc:docMk/>
            <pc:sldMk cId="3334838857" sldId="368"/>
            <ac:picMk id="8" creationId="{EF83E1AA-3707-44A5-B057-D2C9B2724202}"/>
          </ac:picMkLst>
        </pc:picChg>
        <pc:picChg chg="add">
          <ac:chgData name="Luud de Brouwer" userId="3829f90d-15f3-48c1-9291-4e6f83af122b" providerId="ADAL" clId="{FD29B8FF-0B88-4508-9C80-2B87880EC7BB}" dt="2024-03-26T08:56:35.157" v="481"/>
          <ac:picMkLst>
            <pc:docMk/>
            <pc:sldMk cId="3334838857" sldId="368"/>
            <ac:picMk id="10" creationId="{EDB799F9-FF2D-4281-8B60-8ACFBD854D87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09:14:40.038" v="745" actId="2696"/>
        <pc:sldMkLst>
          <pc:docMk/>
          <pc:sldMk cId="2354686910" sldId="369"/>
        </pc:sldMkLst>
        <pc:spChg chg="mod">
          <ac:chgData name="Luud de Brouwer" userId="3829f90d-15f3-48c1-9291-4e6f83af122b" providerId="ADAL" clId="{FD29B8FF-0B88-4508-9C80-2B87880EC7BB}" dt="2024-03-26T09:14:27.393" v="743"/>
          <ac:spMkLst>
            <pc:docMk/>
            <pc:sldMk cId="2354686910" sldId="369"/>
            <ac:spMk id="3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2:59:17.789" v="41" actId="478"/>
          <ac:spMkLst>
            <pc:docMk/>
            <pc:sldMk cId="2354686910" sldId="369"/>
            <ac:spMk id="4" creationId="{4CBF4E77-5539-4D96-8864-C1513EF3C64D}"/>
          </ac:spMkLst>
        </pc:spChg>
        <pc:picChg chg="add">
          <ac:chgData name="Luud de Brouwer" userId="3829f90d-15f3-48c1-9291-4e6f83af122b" providerId="ADAL" clId="{FD29B8FF-0B88-4508-9C80-2B87880EC7BB}" dt="2024-03-25T22:59:18.212" v="42"/>
          <ac:picMkLst>
            <pc:docMk/>
            <pc:sldMk cId="2354686910" sldId="369"/>
            <ac:picMk id="5" creationId="{6D607658-7FF7-4439-963C-28682AD4478C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09:14:04.137" v="717" actId="2696"/>
        <pc:sldMkLst>
          <pc:docMk/>
          <pc:sldMk cId="3754825875" sldId="370"/>
        </pc:sldMkLst>
        <pc:spChg chg="mod">
          <ac:chgData name="Luud de Brouwer" userId="3829f90d-15f3-48c1-9291-4e6f83af122b" providerId="ADAL" clId="{FD29B8FF-0B88-4508-9C80-2B87880EC7BB}" dt="2024-03-26T09:13:52.854" v="714" actId="27636"/>
          <ac:spMkLst>
            <pc:docMk/>
            <pc:sldMk cId="3754825875" sldId="370"/>
            <ac:spMk id="3" creationId="{00000000-0000-0000-0000-000000000000}"/>
          </ac:spMkLst>
        </pc:spChg>
        <pc:spChg chg="del mod">
          <ac:chgData name="Luud de Brouwer" userId="3829f90d-15f3-48c1-9291-4e6f83af122b" providerId="ADAL" clId="{FD29B8FF-0B88-4508-9C80-2B87880EC7BB}" dt="2024-03-25T22:59:04.290" v="37" actId="478"/>
          <ac:spMkLst>
            <pc:docMk/>
            <pc:sldMk cId="3754825875" sldId="370"/>
            <ac:spMk id="4" creationId="{29A120A9-A5AA-404C-83AF-6179F76E63FE}"/>
          </ac:spMkLst>
        </pc:spChg>
        <pc:picChg chg="add">
          <ac:chgData name="Luud de Brouwer" userId="3829f90d-15f3-48c1-9291-4e6f83af122b" providerId="ADAL" clId="{FD29B8FF-0B88-4508-9C80-2B87880EC7BB}" dt="2024-03-25T22:59:04.861" v="38"/>
          <ac:picMkLst>
            <pc:docMk/>
            <pc:sldMk cId="3754825875" sldId="370"/>
            <ac:picMk id="5" creationId="{19AFE6D7-43E2-448C-B33B-6A6A6D7F6812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09:16:44.727" v="762" actId="2696"/>
        <pc:sldMkLst>
          <pc:docMk/>
          <pc:sldMk cId="1026979923" sldId="371"/>
        </pc:sldMkLst>
        <pc:spChg chg="mod">
          <ac:chgData name="Luud de Brouwer" userId="3829f90d-15f3-48c1-9291-4e6f83af122b" providerId="ADAL" clId="{FD29B8FF-0B88-4508-9C80-2B87880EC7BB}" dt="2024-03-26T09:14:45.327" v="746"/>
          <ac:spMkLst>
            <pc:docMk/>
            <pc:sldMk cId="1026979923" sldId="371"/>
            <ac:spMk id="3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2:59:29.148" v="44" actId="478"/>
          <ac:spMkLst>
            <pc:docMk/>
            <pc:sldMk cId="1026979923" sldId="371"/>
            <ac:spMk id="4" creationId="{1CDA3620-4318-4794-85C3-6F65A663AA6C}"/>
          </ac:spMkLst>
        </pc:spChg>
        <pc:picChg chg="add">
          <ac:chgData name="Luud de Brouwer" userId="3829f90d-15f3-48c1-9291-4e6f83af122b" providerId="ADAL" clId="{FD29B8FF-0B88-4508-9C80-2B87880EC7BB}" dt="2024-03-25T22:59:25.101" v="43"/>
          <ac:picMkLst>
            <pc:docMk/>
            <pc:sldMk cId="1026979923" sldId="371"/>
            <ac:picMk id="5" creationId="{13304E16-6E0D-4D65-9F8D-BEDB79CA0D55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16:46.983" v="763" actId="2696"/>
        <pc:sldMkLst>
          <pc:docMk/>
          <pc:sldMk cId="725413999" sldId="372"/>
        </pc:sldMkLst>
        <pc:spChg chg="del">
          <ac:chgData name="Luud de Brouwer" userId="3829f90d-15f3-48c1-9291-4e6f83af122b" providerId="ADAL" clId="{FD29B8FF-0B88-4508-9C80-2B87880EC7BB}" dt="2024-03-25T22:59:35.325" v="45" actId="478"/>
          <ac:spMkLst>
            <pc:docMk/>
            <pc:sldMk cId="725413999" sldId="372"/>
            <ac:spMk id="4" creationId="{CACD8F14-D3FF-4191-A17C-9A611FC84C97}"/>
          </ac:spMkLst>
        </pc:spChg>
        <pc:picChg chg="add">
          <ac:chgData name="Luud de Brouwer" userId="3829f90d-15f3-48c1-9291-4e6f83af122b" providerId="ADAL" clId="{FD29B8FF-0B88-4508-9C80-2B87880EC7BB}" dt="2024-03-25T22:59:36.435" v="46"/>
          <ac:picMkLst>
            <pc:docMk/>
            <pc:sldMk cId="725413999" sldId="372"/>
            <ac:picMk id="5" creationId="{96244619-D51B-44C7-8B98-938842155053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09:19:55.277" v="816" actId="2696"/>
        <pc:sldMkLst>
          <pc:docMk/>
          <pc:sldMk cId="309989452" sldId="373"/>
        </pc:sldMkLst>
        <pc:spChg chg="mod">
          <ac:chgData name="Luud de Brouwer" userId="3829f90d-15f3-48c1-9291-4e6f83af122b" providerId="ADAL" clId="{FD29B8FF-0B88-4508-9C80-2B87880EC7BB}" dt="2024-03-26T09:19:01.970" v="767" actId="27636"/>
          <ac:spMkLst>
            <pc:docMk/>
            <pc:sldMk cId="309989452" sldId="373"/>
            <ac:spMk id="3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3:05:10.558" v="144" actId="478"/>
          <ac:spMkLst>
            <pc:docMk/>
            <pc:sldMk cId="309989452" sldId="373"/>
            <ac:spMk id="4" creationId="{E8D18585-BFD6-42D0-B093-EE05A5A0BEDC}"/>
          </ac:spMkLst>
        </pc:spChg>
        <pc:picChg chg="add">
          <ac:chgData name="Luud de Brouwer" userId="3829f90d-15f3-48c1-9291-4e6f83af122b" providerId="ADAL" clId="{FD29B8FF-0B88-4508-9C80-2B87880EC7BB}" dt="2024-03-25T22:59:40.904" v="47"/>
          <ac:picMkLst>
            <pc:docMk/>
            <pc:sldMk cId="309989452" sldId="373"/>
            <ac:picMk id="5" creationId="{CA573487-C896-4B57-A384-7C0F3D07F6A5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20:13.586" v="819" actId="2696"/>
        <pc:sldMkLst>
          <pc:docMk/>
          <pc:sldMk cId="3206837625" sldId="374"/>
        </pc:sldMkLst>
        <pc:spChg chg="del">
          <ac:chgData name="Luud de Brouwer" userId="3829f90d-15f3-48c1-9291-4e6f83af122b" providerId="ADAL" clId="{FD29B8FF-0B88-4508-9C80-2B87880EC7BB}" dt="2024-03-25T23:05:05.569" v="143" actId="478"/>
          <ac:spMkLst>
            <pc:docMk/>
            <pc:sldMk cId="3206837625" sldId="374"/>
            <ac:spMk id="4" creationId="{66F3DD63-C03A-4A60-A5F1-628858FF1A40}"/>
          </ac:spMkLst>
        </pc:spChg>
        <pc:picChg chg="add">
          <ac:chgData name="Luud de Brouwer" userId="3829f90d-15f3-48c1-9291-4e6f83af122b" providerId="ADAL" clId="{FD29B8FF-0B88-4508-9C80-2B87880EC7BB}" dt="2024-03-25T22:59:41.738" v="48"/>
          <ac:picMkLst>
            <pc:docMk/>
            <pc:sldMk cId="3206837625" sldId="374"/>
            <ac:picMk id="5" creationId="{84356B60-A72D-471C-A629-3D2249735767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09:13:41.611" v="711" actId="2696"/>
        <pc:sldMkLst>
          <pc:docMk/>
          <pc:sldMk cId="3933491972" sldId="375"/>
        </pc:sldMkLst>
        <pc:spChg chg="mod">
          <ac:chgData name="Luud de Brouwer" userId="3829f90d-15f3-48c1-9291-4e6f83af122b" providerId="ADAL" clId="{FD29B8FF-0B88-4508-9C80-2B87880EC7BB}" dt="2024-03-26T09:13:34.012" v="709"/>
          <ac:spMkLst>
            <pc:docMk/>
            <pc:sldMk cId="3933491972" sldId="375"/>
            <ac:spMk id="3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2:58:51.035" v="34" actId="478"/>
          <ac:spMkLst>
            <pc:docMk/>
            <pc:sldMk cId="3933491972" sldId="375"/>
            <ac:spMk id="4" creationId="{CAA1CF09-4556-40E8-AEC3-D7210E42DCD5}"/>
          </ac:spMkLst>
        </pc:spChg>
        <pc:picChg chg="add">
          <ac:chgData name="Luud de Brouwer" userId="3829f90d-15f3-48c1-9291-4e6f83af122b" providerId="ADAL" clId="{FD29B8FF-0B88-4508-9C80-2B87880EC7BB}" dt="2024-03-25T22:58:51.647" v="35"/>
          <ac:picMkLst>
            <pc:docMk/>
            <pc:sldMk cId="3933491972" sldId="375"/>
            <ac:picMk id="5" creationId="{5EFA08CE-7FDA-438B-BD7C-07CB3FF22215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10:04:59.729" v="1487" actId="2696"/>
        <pc:sldMkLst>
          <pc:docMk/>
          <pc:sldMk cId="4111286357" sldId="376"/>
        </pc:sldMkLst>
        <pc:spChg chg="del">
          <ac:chgData name="Luud de Brouwer" userId="3829f90d-15f3-48c1-9291-4e6f83af122b" providerId="ADAL" clId="{FD29B8FF-0B88-4508-9C80-2B87880EC7BB}" dt="2024-03-26T08:55:48.242" v="468" actId="478"/>
          <ac:spMkLst>
            <pc:docMk/>
            <pc:sldMk cId="4111286357" sldId="376"/>
            <ac:spMk id="2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6T08:55:42.577" v="466" actId="478"/>
          <ac:spMkLst>
            <pc:docMk/>
            <pc:sldMk cId="4111286357" sldId="376"/>
            <ac:spMk id="3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3:01:24.341" v="97" actId="478"/>
          <ac:spMkLst>
            <pc:docMk/>
            <pc:sldMk cId="4111286357" sldId="376"/>
            <ac:spMk id="4" creationId="{EFAFAF3D-ECFE-4522-92E7-22AB7412001E}"/>
          </ac:spMkLst>
        </pc:spChg>
        <pc:spChg chg="add del mod">
          <ac:chgData name="Luud de Brouwer" userId="3829f90d-15f3-48c1-9291-4e6f83af122b" providerId="ADAL" clId="{FD29B8FF-0B88-4508-9C80-2B87880EC7BB}" dt="2024-03-26T08:55:45.070" v="467" actId="478"/>
          <ac:spMkLst>
            <pc:docMk/>
            <pc:sldMk cId="4111286357" sldId="376"/>
            <ac:spMk id="7" creationId="{7B257A45-0193-4EC2-9B45-9173D0547D4E}"/>
          </ac:spMkLst>
        </pc:spChg>
        <pc:spChg chg="add del mod">
          <ac:chgData name="Luud de Brouwer" userId="3829f90d-15f3-48c1-9291-4e6f83af122b" providerId="ADAL" clId="{FD29B8FF-0B88-4508-9C80-2B87880EC7BB}" dt="2024-03-26T08:55:50.166" v="469" actId="478"/>
          <ac:spMkLst>
            <pc:docMk/>
            <pc:sldMk cId="4111286357" sldId="376"/>
            <ac:spMk id="9" creationId="{BB83C57A-D5AC-4F97-9A76-0667A2AB080B}"/>
          </ac:spMkLst>
        </pc:spChg>
        <pc:spChg chg="add mod">
          <ac:chgData name="Luud de Brouwer" userId="3829f90d-15f3-48c1-9291-4e6f83af122b" providerId="ADAL" clId="{FD29B8FF-0B88-4508-9C80-2B87880EC7BB}" dt="2024-03-26T08:56:00.765" v="471" actId="6549"/>
          <ac:spMkLst>
            <pc:docMk/>
            <pc:sldMk cId="4111286357" sldId="376"/>
            <ac:spMk id="10" creationId="{AADBC5A5-344A-4E97-9330-C7360203072A}"/>
          </ac:spMkLst>
        </pc:spChg>
        <pc:spChg chg="add">
          <ac:chgData name="Luud de Brouwer" userId="3829f90d-15f3-48c1-9291-4e6f83af122b" providerId="ADAL" clId="{FD29B8FF-0B88-4508-9C80-2B87880EC7BB}" dt="2024-03-26T08:55:51.816" v="470"/>
          <ac:spMkLst>
            <pc:docMk/>
            <pc:sldMk cId="4111286357" sldId="376"/>
            <ac:spMk id="13" creationId="{B19A2610-1132-406A-9013-F38F1A771239}"/>
          </ac:spMkLst>
        </pc:spChg>
        <pc:picChg chg="add del">
          <ac:chgData name="Luud de Brouwer" userId="3829f90d-15f3-48c1-9291-4e6f83af122b" providerId="ADAL" clId="{FD29B8FF-0B88-4508-9C80-2B87880EC7BB}" dt="2024-03-26T08:55:38.997" v="465" actId="478"/>
          <ac:picMkLst>
            <pc:docMk/>
            <pc:sldMk cId="4111286357" sldId="376"/>
            <ac:picMk id="5" creationId="{10D656EE-D637-40A8-BC11-1C9162CB8F69}"/>
          </ac:picMkLst>
        </pc:picChg>
        <pc:picChg chg="add">
          <ac:chgData name="Luud de Brouwer" userId="3829f90d-15f3-48c1-9291-4e6f83af122b" providerId="ADAL" clId="{FD29B8FF-0B88-4508-9C80-2B87880EC7BB}" dt="2024-03-26T08:55:51.816" v="470"/>
          <ac:picMkLst>
            <pc:docMk/>
            <pc:sldMk cId="4111286357" sldId="376"/>
            <ac:picMk id="11" creationId="{93184ECD-7732-4EB3-A9B2-67538219F1CE}"/>
          </ac:picMkLst>
        </pc:picChg>
        <pc:picChg chg="add">
          <ac:chgData name="Luud de Brouwer" userId="3829f90d-15f3-48c1-9291-4e6f83af122b" providerId="ADAL" clId="{FD29B8FF-0B88-4508-9C80-2B87880EC7BB}" dt="2024-03-26T08:55:51.816" v="470"/>
          <ac:picMkLst>
            <pc:docMk/>
            <pc:sldMk cId="4111286357" sldId="376"/>
            <ac:picMk id="12" creationId="{B1B4DC1B-F09A-4B1B-A709-918BBFC9480B}"/>
          </ac:picMkLst>
        </pc:picChg>
        <pc:picChg chg="add">
          <ac:chgData name="Luud de Brouwer" userId="3829f90d-15f3-48c1-9291-4e6f83af122b" providerId="ADAL" clId="{FD29B8FF-0B88-4508-9C80-2B87880EC7BB}" dt="2024-03-26T08:55:51.816" v="470"/>
          <ac:picMkLst>
            <pc:docMk/>
            <pc:sldMk cId="4111286357" sldId="376"/>
            <ac:picMk id="14" creationId="{D334E100-17A6-442E-A243-227DC6C4B9D4}"/>
          </ac:picMkLst>
        </pc:picChg>
      </pc:sldChg>
      <pc:sldChg chg="addSp delSp del">
        <pc:chgData name="Luud de Brouwer" userId="3829f90d-15f3-48c1-9291-4e6f83af122b" providerId="ADAL" clId="{FD29B8FF-0B88-4508-9C80-2B87880EC7BB}" dt="2024-03-26T09:13:15.338" v="704" actId="2696"/>
        <pc:sldMkLst>
          <pc:docMk/>
          <pc:sldMk cId="96436567" sldId="377"/>
        </pc:sldMkLst>
        <pc:spChg chg="del">
          <ac:chgData name="Luud de Brouwer" userId="3829f90d-15f3-48c1-9291-4e6f83af122b" providerId="ADAL" clId="{FD29B8FF-0B88-4508-9C80-2B87880EC7BB}" dt="2024-03-25T22:58:44.354" v="32" actId="478"/>
          <ac:spMkLst>
            <pc:docMk/>
            <pc:sldMk cId="96436567" sldId="377"/>
            <ac:spMk id="7" creationId="{C1B05D76-F1D5-4E10-AB3D-AD0EE45571C0}"/>
          </ac:spMkLst>
        </pc:spChg>
        <pc:picChg chg="del">
          <ac:chgData name="Luud de Brouwer" userId="3829f90d-15f3-48c1-9291-4e6f83af122b" providerId="ADAL" clId="{FD29B8FF-0B88-4508-9C80-2B87880EC7BB}" dt="2024-03-26T09:12:40.880" v="698"/>
          <ac:picMkLst>
            <pc:docMk/>
            <pc:sldMk cId="96436567" sldId="377"/>
            <ac:picMk id="6" creationId="{EAB2FF7A-C227-4B45-BFB8-BC0860218B74}"/>
          </ac:picMkLst>
        </pc:picChg>
        <pc:picChg chg="add">
          <ac:chgData name="Luud de Brouwer" userId="3829f90d-15f3-48c1-9291-4e6f83af122b" providerId="ADAL" clId="{FD29B8FF-0B88-4508-9C80-2B87880EC7BB}" dt="2024-03-25T22:58:45.610" v="33"/>
          <ac:picMkLst>
            <pc:docMk/>
            <pc:sldMk cId="96436567" sldId="377"/>
            <ac:picMk id="8" creationId="{12443CC1-61E8-4CEC-A109-41F52875BAD4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10:04:51.941" v="1486" actId="2696"/>
        <pc:sldMkLst>
          <pc:docMk/>
          <pc:sldMk cId="2483865401" sldId="378"/>
        </pc:sldMkLst>
        <pc:spChg chg="del">
          <ac:chgData name="Luud de Brouwer" userId="3829f90d-15f3-48c1-9291-4e6f83af122b" providerId="ADAL" clId="{FD29B8FF-0B88-4508-9C80-2B87880EC7BB}" dt="2024-03-26T10:03:26.878" v="1474"/>
          <ac:spMkLst>
            <pc:docMk/>
            <pc:sldMk cId="2483865401" sldId="378"/>
            <ac:spMk id="3" creationId="{00000000-0000-0000-0000-000000000000}"/>
          </ac:spMkLst>
        </pc:spChg>
        <pc:spChg chg="add mod">
          <ac:chgData name="Luud de Brouwer" userId="3829f90d-15f3-48c1-9291-4e6f83af122b" providerId="ADAL" clId="{FD29B8FF-0B88-4508-9C80-2B87880EC7BB}" dt="2024-03-26T10:03:26.878" v="1474"/>
          <ac:spMkLst>
            <pc:docMk/>
            <pc:sldMk cId="2483865401" sldId="378"/>
            <ac:spMk id="4" creationId="{37FBDF2A-0808-4B41-BD3E-151002AAD397}"/>
          </ac:spMkLst>
        </pc:spChg>
        <pc:spChg chg="del">
          <ac:chgData name="Luud de Brouwer" userId="3829f90d-15f3-48c1-9291-4e6f83af122b" providerId="ADAL" clId="{FD29B8FF-0B88-4508-9C80-2B87880EC7BB}" dt="2024-03-25T23:02:06.563" v="104" actId="478"/>
          <ac:spMkLst>
            <pc:docMk/>
            <pc:sldMk cId="2483865401" sldId="378"/>
            <ac:spMk id="5" creationId="{8C5019D9-5CDA-451F-88D3-46B603077E74}"/>
          </ac:spMkLst>
        </pc:spChg>
        <pc:spChg chg="add">
          <ac:chgData name="Luud de Brouwer" userId="3829f90d-15f3-48c1-9291-4e6f83af122b" providerId="ADAL" clId="{FD29B8FF-0B88-4508-9C80-2B87880EC7BB}" dt="2024-03-26T08:56:24.647" v="473"/>
          <ac:spMkLst>
            <pc:docMk/>
            <pc:sldMk cId="2483865401" sldId="378"/>
            <ac:spMk id="8" creationId="{103231F2-D495-4DDF-AE18-4C0B3FE9E79F}"/>
          </ac:spMkLst>
        </pc:spChg>
        <pc:spChg chg="add">
          <ac:chgData name="Luud de Brouwer" userId="3829f90d-15f3-48c1-9291-4e6f83af122b" providerId="ADAL" clId="{FD29B8FF-0B88-4508-9C80-2B87880EC7BB}" dt="2024-03-26T08:56:24.647" v="473"/>
          <ac:spMkLst>
            <pc:docMk/>
            <pc:sldMk cId="2483865401" sldId="378"/>
            <ac:spMk id="11" creationId="{308F77FA-5F6E-4BA6-9632-B4AC3D5308F9}"/>
          </ac:spMkLst>
        </pc:spChg>
        <pc:picChg chg="del">
          <ac:chgData name="Luud de Brouwer" userId="3829f90d-15f3-48c1-9291-4e6f83af122b" providerId="ADAL" clId="{FD29B8FF-0B88-4508-9C80-2B87880EC7BB}" dt="2024-03-26T10:03:26.878" v="1474"/>
          <ac:picMkLst>
            <pc:docMk/>
            <pc:sldMk cId="2483865401" sldId="378"/>
            <ac:picMk id="6" creationId="{566F8BFC-9947-4570-B8BF-DE1AC82165BA}"/>
          </ac:picMkLst>
        </pc:picChg>
        <pc:picChg chg="add del">
          <ac:chgData name="Luud de Brouwer" userId="3829f90d-15f3-48c1-9291-4e6f83af122b" providerId="ADAL" clId="{FD29B8FF-0B88-4508-9C80-2B87880EC7BB}" dt="2024-03-26T08:59:33.719" v="505" actId="478"/>
          <ac:picMkLst>
            <pc:docMk/>
            <pc:sldMk cId="2483865401" sldId="378"/>
            <ac:picMk id="7" creationId="{F5E93C3B-AEE6-46AB-A12C-908ED6708819}"/>
          </ac:picMkLst>
        </pc:picChg>
        <pc:picChg chg="add">
          <ac:chgData name="Luud de Brouwer" userId="3829f90d-15f3-48c1-9291-4e6f83af122b" providerId="ADAL" clId="{FD29B8FF-0B88-4508-9C80-2B87880EC7BB}" dt="2024-03-26T08:56:24.647" v="473"/>
          <ac:picMkLst>
            <pc:docMk/>
            <pc:sldMk cId="2483865401" sldId="378"/>
            <ac:picMk id="9" creationId="{4E176633-37D7-4CC3-8FD1-5085749CAECC}"/>
          </ac:picMkLst>
        </pc:picChg>
        <pc:picChg chg="add">
          <ac:chgData name="Luud de Brouwer" userId="3829f90d-15f3-48c1-9291-4e6f83af122b" providerId="ADAL" clId="{FD29B8FF-0B88-4508-9C80-2B87880EC7BB}" dt="2024-03-26T08:56:24.647" v="473"/>
          <ac:picMkLst>
            <pc:docMk/>
            <pc:sldMk cId="2483865401" sldId="378"/>
            <ac:picMk id="10" creationId="{7F1075DB-DEF1-4EB3-9315-8AA144D30A2B}"/>
          </ac:picMkLst>
        </pc:picChg>
        <pc:picChg chg="add">
          <ac:chgData name="Luud de Brouwer" userId="3829f90d-15f3-48c1-9291-4e6f83af122b" providerId="ADAL" clId="{FD29B8FF-0B88-4508-9C80-2B87880EC7BB}" dt="2024-03-26T08:56:24.647" v="473"/>
          <ac:picMkLst>
            <pc:docMk/>
            <pc:sldMk cId="2483865401" sldId="378"/>
            <ac:picMk id="12" creationId="{87EB0D24-E290-41E5-AC55-B6BC16CD340B}"/>
          </ac:picMkLst>
        </pc:picChg>
      </pc:sldChg>
      <pc:sldChg chg="addSp delSp modSp del">
        <pc:chgData name="Luud de Brouwer" userId="3829f90d-15f3-48c1-9291-4e6f83af122b" providerId="ADAL" clId="{FD29B8FF-0B88-4508-9C80-2B87880EC7BB}" dt="2024-03-26T10:13:06.084" v="1521" actId="2696"/>
        <pc:sldMkLst>
          <pc:docMk/>
          <pc:sldMk cId="3524703520" sldId="379"/>
        </pc:sldMkLst>
        <pc:spChg chg="del">
          <ac:chgData name="Luud de Brouwer" userId="3829f90d-15f3-48c1-9291-4e6f83af122b" providerId="ADAL" clId="{FD29B8FF-0B88-4508-9C80-2B87880EC7BB}" dt="2024-03-26T08:57:41.443" v="496" actId="478"/>
          <ac:spMkLst>
            <pc:docMk/>
            <pc:sldMk cId="3524703520" sldId="379"/>
            <ac:spMk id="2" creationId="{00000000-0000-0000-0000-000000000000}"/>
          </ac:spMkLst>
        </pc:spChg>
        <pc:spChg chg="del mod">
          <ac:chgData name="Luud de Brouwer" userId="3829f90d-15f3-48c1-9291-4e6f83af122b" providerId="ADAL" clId="{FD29B8FF-0B88-4508-9C80-2B87880EC7BB}" dt="2024-03-26T10:05:16.991" v="1489"/>
          <ac:spMkLst>
            <pc:docMk/>
            <pc:sldMk cId="3524703520" sldId="379"/>
            <ac:spMk id="3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5T23:02:01.044" v="103" actId="478"/>
          <ac:spMkLst>
            <pc:docMk/>
            <pc:sldMk cId="3524703520" sldId="379"/>
            <ac:spMk id="5" creationId="{8C5019D9-5CDA-451F-88D3-46B603077E74}"/>
          </ac:spMkLst>
        </pc:spChg>
        <pc:spChg chg="add">
          <ac:chgData name="Luud de Brouwer" userId="3829f90d-15f3-48c1-9291-4e6f83af122b" providerId="ADAL" clId="{FD29B8FF-0B88-4508-9C80-2B87880EC7BB}" dt="2024-03-26T08:56:21.567" v="472"/>
          <ac:spMkLst>
            <pc:docMk/>
            <pc:sldMk cId="3524703520" sldId="379"/>
            <ac:spMk id="7" creationId="{91E95563-9927-4298-99AF-07660A950DB3}"/>
          </ac:spMkLst>
        </pc:spChg>
        <pc:spChg chg="add">
          <ac:chgData name="Luud de Brouwer" userId="3829f90d-15f3-48c1-9291-4e6f83af122b" providerId="ADAL" clId="{FD29B8FF-0B88-4508-9C80-2B87880EC7BB}" dt="2024-03-26T08:56:21.567" v="472"/>
          <ac:spMkLst>
            <pc:docMk/>
            <pc:sldMk cId="3524703520" sldId="379"/>
            <ac:spMk id="10" creationId="{0CAACC02-8CDC-4026-AAA5-5D177A8CFBD1}"/>
          </ac:spMkLst>
        </pc:spChg>
        <pc:spChg chg="add del mod">
          <ac:chgData name="Luud de Brouwer" userId="3829f90d-15f3-48c1-9291-4e6f83af122b" providerId="ADAL" clId="{FD29B8FF-0B88-4508-9C80-2B87880EC7BB}" dt="2024-03-26T08:57:43.340" v="497" actId="478"/>
          <ac:spMkLst>
            <pc:docMk/>
            <pc:sldMk cId="3524703520" sldId="379"/>
            <ac:spMk id="13" creationId="{BCD99DE3-C44A-4F73-9BA0-323FC7C900D4}"/>
          </ac:spMkLst>
        </pc:spChg>
        <pc:spChg chg="add del">
          <ac:chgData name="Luud de Brouwer" userId="3829f90d-15f3-48c1-9291-4e6f83af122b" providerId="ADAL" clId="{FD29B8FF-0B88-4508-9C80-2B87880EC7BB}" dt="2024-03-26T08:59:05.860" v="504"/>
          <ac:spMkLst>
            <pc:docMk/>
            <pc:sldMk cId="3524703520" sldId="379"/>
            <ac:spMk id="14" creationId="{3F06BFB9-1747-4176-A64F-14C20F3A329F}"/>
          </ac:spMkLst>
        </pc:spChg>
        <pc:spChg chg="add del">
          <ac:chgData name="Luud de Brouwer" userId="3829f90d-15f3-48c1-9291-4e6f83af122b" providerId="ADAL" clId="{FD29B8FF-0B88-4508-9C80-2B87880EC7BB}" dt="2024-03-26T08:59:05.860" v="504"/>
          <ac:spMkLst>
            <pc:docMk/>
            <pc:sldMk cId="3524703520" sldId="379"/>
            <ac:spMk id="17" creationId="{F1CEB811-9D7F-4791-B565-309C09D88A07}"/>
          </ac:spMkLst>
        </pc:spChg>
        <pc:spChg chg="add mod">
          <ac:chgData name="Luud de Brouwer" userId="3829f90d-15f3-48c1-9291-4e6f83af122b" providerId="ADAL" clId="{FD29B8FF-0B88-4508-9C80-2B87880EC7BB}" dt="2024-03-26T10:05:16.991" v="1489"/>
          <ac:spMkLst>
            <pc:docMk/>
            <pc:sldMk cId="3524703520" sldId="379"/>
            <ac:spMk id="19" creationId="{B159F080-3BA2-4134-BA9D-598D4DBD960E}"/>
          </ac:spMkLst>
        </pc:spChg>
        <pc:picChg chg="del mod">
          <ac:chgData name="Luud de Brouwer" userId="3829f90d-15f3-48c1-9291-4e6f83af122b" providerId="ADAL" clId="{FD29B8FF-0B88-4508-9C80-2B87880EC7BB}" dt="2024-03-26T10:05:16.991" v="1489"/>
          <ac:picMkLst>
            <pc:docMk/>
            <pc:sldMk cId="3524703520" sldId="379"/>
            <ac:picMk id="4" creationId="{00CB2025-60D2-497F-8939-16DAC5407644}"/>
          </ac:picMkLst>
        </pc:picChg>
        <pc:picChg chg="add del">
          <ac:chgData name="Luud de Brouwer" userId="3829f90d-15f3-48c1-9291-4e6f83af122b" providerId="ADAL" clId="{FD29B8FF-0B88-4508-9C80-2B87880EC7BB}" dt="2024-03-26T08:59:36.364" v="506" actId="478"/>
          <ac:picMkLst>
            <pc:docMk/>
            <pc:sldMk cId="3524703520" sldId="379"/>
            <ac:picMk id="6" creationId="{F6439AFC-6FBD-4C7F-8060-79251325836D}"/>
          </ac:picMkLst>
        </pc:picChg>
        <pc:picChg chg="add">
          <ac:chgData name="Luud de Brouwer" userId="3829f90d-15f3-48c1-9291-4e6f83af122b" providerId="ADAL" clId="{FD29B8FF-0B88-4508-9C80-2B87880EC7BB}" dt="2024-03-26T08:56:21.567" v="472"/>
          <ac:picMkLst>
            <pc:docMk/>
            <pc:sldMk cId="3524703520" sldId="379"/>
            <ac:picMk id="8" creationId="{FD41344A-5F21-4552-BA52-481023E7493E}"/>
          </ac:picMkLst>
        </pc:picChg>
        <pc:picChg chg="add">
          <ac:chgData name="Luud de Brouwer" userId="3829f90d-15f3-48c1-9291-4e6f83af122b" providerId="ADAL" clId="{FD29B8FF-0B88-4508-9C80-2B87880EC7BB}" dt="2024-03-26T08:56:21.567" v="472"/>
          <ac:picMkLst>
            <pc:docMk/>
            <pc:sldMk cId="3524703520" sldId="379"/>
            <ac:picMk id="9" creationId="{8E51C190-8621-400E-9A2B-94460D46C0FA}"/>
          </ac:picMkLst>
        </pc:picChg>
        <pc:picChg chg="add">
          <ac:chgData name="Luud de Brouwer" userId="3829f90d-15f3-48c1-9291-4e6f83af122b" providerId="ADAL" clId="{FD29B8FF-0B88-4508-9C80-2B87880EC7BB}" dt="2024-03-26T08:56:21.567" v="472"/>
          <ac:picMkLst>
            <pc:docMk/>
            <pc:sldMk cId="3524703520" sldId="379"/>
            <ac:picMk id="11" creationId="{629C92A7-676E-4179-A277-F01617E7764A}"/>
          </ac:picMkLst>
        </pc:picChg>
        <pc:picChg chg="add del">
          <ac:chgData name="Luud de Brouwer" userId="3829f90d-15f3-48c1-9291-4e6f83af122b" providerId="ADAL" clId="{FD29B8FF-0B88-4508-9C80-2B87880EC7BB}" dt="2024-03-26T08:59:05.860" v="504"/>
          <ac:picMkLst>
            <pc:docMk/>
            <pc:sldMk cId="3524703520" sldId="379"/>
            <ac:picMk id="15" creationId="{5BD960A5-0DD0-4237-B8A4-4008FDFCB542}"/>
          </ac:picMkLst>
        </pc:picChg>
        <pc:picChg chg="add del">
          <ac:chgData name="Luud de Brouwer" userId="3829f90d-15f3-48c1-9291-4e6f83af122b" providerId="ADAL" clId="{FD29B8FF-0B88-4508-9C80-2B87880EC7BB}" dt="2024-03-26T08:59:05.860" v="504"/>
          <ac:picMkLst>
            <pc:docMk/>
            <pc:sldMk cId="3524703520" sldId="379"/>
            <ac:picMk id="16" creationId="{286B296E-4488-4163-A187-8F58352FB448}"/>
          </ac:picMkLst>
        </pc:picChg>
        <pc:picChg chg="add del">
          <ac:chgData name="Luud de Brouwer" userId="3829f90d-15f3-48c1-9291-4e6f83af122b" providerId="ADAL" clId="{FD29B8FF-0B88-4508-9C80-2B87880EC7BB}" dt="2024-03-26T08:59:05.860" v="504"/>
          <ac:picMkLst>
            <pc:docMk/>
            <pc:sldMk cId="3524703520" sldId="379"/>
            <ac:picMk id="18" creationId="{BCBDEAE1-9414-475B-A0D4-63F10E1D204F}"/>
          </ac:picMkLst>
        </pc:picChg>
      </pc:sldChg>
      <pc:sldChg chg="addSp modSp del">
        <pc:chgData name="Luud de Brouwer" userId="3829f90d-15f3-48c1-9291-4e6f83af122b" providerId="ADAL" clId="{FD29B8FF-0B88-4508-9C80-2B87880EC7BB}" dt="2024-03-25T23:11:24.448" v="202" actId="2696"/>
        <pc:sldMkLst>
          <pc:docMk/>
          <pc:sldMk cId="858422271" sldId="380"/>
        </pc:sldMkLst>
        <pc:picChg chg="add mod">
          <ac:chgData name="Luud de Brouwer" userId="3829f90d-15f3-48c1-9291-4e6f83af122b" providerId="ADAL" clId="{FD29B8FF-0B88-4508-9C80-2B87880EC7BB}" dt="2024-03-25T22:55:23.105" v="1" actId="1076"/>
          <ac:picMkLst>
            <pc:docMk/>
            <pc:sldMk cId="858422271" sldId="380"/>
            <ac:picMk id="6" creationId="{E3F10FF0-A61A-43C3-88BA-F9B4671CF3A7}"/>
          </ac:picMkLst>
        </pc:picChg>
      </pc:sldChg>
      <pc:sldChg chg="modSp add del setBg">
        <pc:chgData name="Luud de Brouwer" userId="3829f90d-15f3-48c1-9291-4e6f83af122b" providerId="ADAL" clId="{FD29B8FF-0B88-4508-9C80-2B87880EC7BB}" dt="2024-03-26T10:20:16.375" v="1613" actId="2696"/>
        <pc:sldMkLst>
          <pc:docMk/>
          <pc:sldMk cId="974453540" sldId="381"/>
        </pc:sldMkLst>
        <pc:spChg chg="mod">
          <ac:chgData name="Luud de Brouwer" userId="3829f90d-15f3-48c1-9291-4e6f83af122b" providerId="ADAL" clId="{FD29B8FF-0B88-4508-9C80-2B87880EC7BB}" dt="2024-03-25T23:12:34.365" v="230" actId="113"/>
          <ac:spMkLst>
            <pc:docMk/>
            <pc:sldMk cId="974453540" sldId="381"/>
            <ac:spMk id="4" creationId="{00000000-0000-0000-0000-000000000000}"/>
          </ac:spMkLst>
        </pc:spChg>
        <pc:spChg chg="mod">
          <ac:chgData name="Luud de Brouwer" userId="3829f90d-15f3-48c1-9291-4e6f83af122b" providerId="ADAL" clId="{FD29B8FF-0B88-4508-9C80-2B87880EC7BB}" dt="2024-03-25T23:11:06.443" v="200" actId="207"/>
          <ac:spMkLst>
            <pc:docMk/>
            <pc:sldMk cId="974453540" sldId="381"/>
            <ac:spMk id="5" creationId="{00000000-0000-0000-0000-000000000000}"/>
          </ac:spMkLst>
        </pc:spChg>
      </pc:sldChg>
      <pc:sldChg chg="addSp modSp add">
        <pc:chgData name="Luud de Brouwer" userId="3829f90d-15f3-48c1-9291-4e6f83af122b" providerId="ADAL" clId="{FD29B8FF-0B88-4508-9C80-2B87880EC7BB}" dt="2024-03-26T10:19:03.476" v="1611" actId="1076"/>
        <pc:sldMkLst>
          <pc:docMk/>
          <pc:sldMk cId="1829515784" sldId="382"/>
        </pc:sldMkLst>
        <pc:spChg chg="mod">
          <ac:chgData name="Luud de Brouwer" userId="3829f90d-15f3-48c1-9291-4e6f83af122b" providerId="ADAL" clId="{FD29B8FF-0B88-4508-9C80-2B87880EC7BB}" dt="2024-03-26T10:17:49.049" v="1587" actId="20577"/>
          <ac:spMkLst>
            <pc:docMk/>
            <pc:sldMk cId="1829515784" sldId="382"/>
            <ac:spMk id="2" creationId="{00000000-0000-0000-0000-000000000000}"/>
          </ac:spMkLst>
        </pc:spChg>
        <pc:spChg chg="mod">
          <ac:chgData name="Luud de Brouwer" userId="3829f90d-15f3-48c1-9291-4e6f83af122b" providerId="ADAL" clId="{FD29B8FF-0B88-4508-9C80-2B87880EC7BB}" dt="2024-03-26T10:17:53.288" v="1593" actId="20577"/>
          <ac:spMkLst>
            <pc:docMk/>
            <pc:sldMk cId="1829515784" sldId="382"/>
            <ac:spMk id="3" creationId="{00000000-0000-0000-0000-000000000000}"/>
          </ac:spMkLst>
        </pc:spChg>
        <pc:picChg chg="add mod">
          <ac:chgData name="Luud de Brouwer" userId="3829f90d-15f3-48c1-9291-4e6f83af122b" providerId="ADAL" clId="{FD29B8FF-0B88-4508-9C80-2B87880EC7BB}" dt="2024-03-26T10:18:19.323" v="1599" actId="1076"/>
          <ac:picMkLst>
            <pc:docMk/>
            <pc:sldMk cId="1829515784" sldId="382"/>
            <ac:picMk id="16" creationId="{6C491EEB-F65B-48A9-8048-9C0C3EBA5FE3}"/>
          </ac:picMkLst>
        </pc:picChg>
        <pc:picChg chg="add mod">
          <ac:chgData name="Luud de Brouwer" userId="3829f90d-15f3-48c1-9291-4e6f83af122b" providerId="ADAL" clId="{FD29B8FF-0B88-4508-9C80-2B87880EC7BB}" dt="2024-03-26T10:18:36.290" v="1602" actId="1076"/>
          <ac:picMkLst>
            <pc:docMk/>
            <pc:sldMk cId="1829515784" sldId="382"/>
            <ac:picMk id="17" creationId="{4DC1E272-427A-4CE7-AC5C-04E1287CD83A}"/>
          </ac:picMkLst>
        </pc:picChg>
        <pc:picChg chg="add mod">
          <ac:chgData name="Luud de Brouwer" userId="3829f90d-15f3-48c1-9291-4e6f83af122b" providerId="ADAL" clId="{FD29B8FF-0B88-4508-9C80-2B87880EC7BB}" dt="2024-03-26T10:18:56.257" v="1608" actId="1076"/>
          <ac:picMkLst>
            <pc:docMk/>
            <pc:sldMk cId="1829515784" sldId="382"/>
            <ac:picMk id="18" creationId="{CBF867B7-491D-4B27-8956-C7EE04FAFAAB}"/>
          </ac:picMkLst>
        </pc:picChg>
        <pc:picChg chg="add mod">
          <ac:chgData name="Luud de Brouwer" userId="3829f90d-15f3-48c1-9291-4e6f83af122b" providerId="ADAL" clId="{FD29B8FF-0B88-4508-9C80-2B87880EC7BB}" dt="2024-03-26T10:18:46.685" v="1605" actId="1076"/>
          <ac:picMkLst>
            <pc:docMk/>
            <pc:sldMk cId="1829515784" sldId="382"/>
            <ac:picMk id="19" creationId="{4592ED3A-EA90-4B6A-83B6-E344359FAA7D}"/>
          </ac:picMkLst>
        </pc:picChg>
        <pc:picChg chg="add mod">
          <ac:chgData name="Luud de Brouwer" userId="3829f90d-15f3-48c1-9291-4e6f83af122b" providerId="ADAL" clId="{FD29B8FF-0B88-4508-9C80-2B87880EC7BB}" dt="2024-03-26T10:19:03.476" v="1611" actId="1076"/>
          <ac:picMkLst>
            <pc:docMk/>
            <pc:sldMk cId="1829515784" sldId="382"/>
            <ac:picMk id="20" creationId="{90C7C052-A86B-4D3C-9C4E-DD23A4678524}"/>
          </ac:picMkLst>
        </pc:picChg>
        <pc:picChg chg="add mod">
          <ac:chgData name="Luud de Brouwer" userId="3829f90d-15f3-48c1-9291-4e6f83af122b" providerId="ADAL" clId="{FD29B8FF-0B88-4508-9C80-2B87880EC7BB}" dt="2024-03-26T10:19:01.533" v="1610" actId="1076"/>
          <ac:picMkLst>
            <pc:docMk/>
            <pc:sldMk cId="1829515784" sldId="382"/>
            <ac:picMk id="21" creationId="{516C86D6-8085-4B3E-97A9-586985767534}"/>
          </ac:picMkLst>
        </pc:picChg>
        <pc:picChg chg="add mod">
          <ac:chgData name="Luud de Brouwer" userId="3829f90d-15f3-48c1-9291-4e6f83af122b" providerId="ADAL" clId="{FD29B8FF-0B88-4508-9C80-2B87880EC7BB}" dt="2024-03-26T10:18:42.292" v="1603" actId="1076"/>
          <ac:picMkLst>
            <pc:docMk/>
            <pc:sldMk cId="1829515784" sldId="382"/>
            <ac:picMk id="22" creationId="{AA1B710D-13FF-4A59-A872-72C402D8E256}"/>
          </ac:picMkLst>
        </pc:picChg>
      </pc:sldChg>
      <pc:sldChg chg="modSp add ord">
        <pc:chgData name="Luud de Brouwer" userId="3829f90d-15f3-48c1-9291-4e6f83af122b" providerId="ADAL" clId="{FD29B8FF-0B88-4508-9C80-2B87880EC7BB}" dt="2024-03-26T16:16:12.820" v="5435" actId="6549"/>
        <pc:sldMkLst>
          <pc:docMk/>
          <pc:sldMk cId="4263346741" sldId="383"/>
        </pc:sldMkLst>
        <pc:spChg chg="mod">
          <ac:chgData name="Luud de Brouwer" userId="3829f90d-15f3-48c1-9291-4e6f83af122b" providerId="ADAL" clId="{FD29B8FF-0B88-4508-9C80-2B87880EC7BB}" dt="2024-03-26T09:08:31.342" v="604" actId="20577"/>
          <ac:spMkLst>
            <pc:docMk/>
            <pc:sldMk cId="4263346741" sldId="383"/>
            <ac:spMk id="2" creationId="{00000000-0000-0000-0000-000000000000}"/>
          </ac:spMkLst>
        </pc:spChg>
        <pc:spChg chg="mod">
          <ac:chgData name="Luud de Brouwer" userId="3829f90d-15f3-48c1-9291-4e6f83af122b" providerId="ADAL" clId="{FD29B8FF-0B88-4508-9C80-2B87880EC7BB}" dt="2024-03-26T16:16:12.820" v="5435" actId="6549"/>
          <ac:spMkLst>
            <pc:docMk/>
            <pc:sldMk cId="4263346741" sldId="383"/>
            <ac:spMk id="3" creationId="{00000000-0000-0000-0000-000000000000}"/>
          </ac:spMkLst>
        </pc:spChg>
      </pc:sldChg>
      <pc:sldChg chg="addSp modSp add ord">
        <pc:chgData name="Luud de Brouwer" userId="3829f90d-15f3-48c1-9291-4e6f83af122b" providerId="ADAL" clId="{FD29B8FF-0B88-4508-9C80-2B87880EC7BB}" dt="2024-03-26T16:14:56.027" v="5429" actId="1076"/>
        <pc:sldMkLst>
          <pc:docMk/>
          <pc:sldMk cId="1819644837" sldId="384"/>
        </pc:sldMkLst>
        <pc:spChg chg="mod">
          <ac:chgData name="Luud de Brouwer" userId="3829f90d-15f3-48c1-9291-4e6f83af122b" providerId="ADAL" clId="{FD29B8FF-0B88-4508-9C80-2B87880EC7BB}" dt="2024-03-26T09:07:23.328" v="561" actId="6549"/>
          <ac:spMkLst>
            <pc:docMk/>
            <pc:sldMk cId="1819644837" sldId="384"/>
            <ac:spMk id="2" creationId="{00000000-0000-0000-0000-000000000000}"/>
          </ac:spMkLst>
        </pc:spChg>
        <pc:spChg chg="mod">
          <ac:chgData name="Luud de Brouwer" userId="3829f90d-15f3-48c1-9291-4e6f83af122b" providerId="ADAL" clId="{FD29B8FF-0B88-4508-9C80-2B87880EC7BB}" dt="2024-03-26T09:07:38.761" v="564" actId="6549"/>
          <ac:spMkLst>
            <pc:docMk/>
            <pc:sldMk cId="1819644837" sldId="384"/>
            <ac:spMk id="3" creationId="{00000000-0000-0000-0000-000000000000}"/>
          </ac:spMkLst>
        </pc:spChg>
        <pc:spChg chg="add mod">
          <ac:chgData name="Luud de Brouwer" userId="3829f90d-15f3-48c1-9291-4e6f83af122b" providerId="ADAL" clId="{FD29B8FF-0B88-4508-9C80-2B87880EC7BB}" dt="2024-03-26T16:12:29.513" v="5280" actId="1076"/>
          <ac:spMkLst>
            <pc:docMk/>
            <pc:sldMk cId="1819644837" sldId="384"/>
            <ac:spMk id="5" creationId="{0DF7763F-D0CE-4317-A13F-6E01556EAD6F}"/>
          </ac:spMkLst>
        </pc:spChg>
        <pc:spChg chg="add mod">
          <ac:chgData name="Luud de Brouwer" userId="3829f90d-15f3-48c1-9291-4e6f83af122b" providerId="ADAL" clId="{FD29B8FF-0B88-4508-9C80-2B87880EC7BB}" dt="2024-03-26T16:14:56.027" v="5429" actId="1076"/>
          <ac:spMkLst>
            <pc:docMk/>
            <pc:sldMk cId="1819644837" sldId="384"/>
            <ac:spMk id="6" creationId="{D993B3DB-B223-4999-89B9-8A437940BBB9}"/>
          </ac:spMkLst>
        </pc:spChg>
        <pc:spChg chg="add mod">
          <ac:chgData name="Luud de Brouwer" userId="3829f90d-15f3-48c1-9291-4e6f83af122b" providerId="ADAL" clId="{FD29B8FF-0B88-4508-9C80-2B87880EC7BB}" dt="2024-03-26T16:13:19.749" v="5372" actId="1076"/>
          <ac:spMkLst>
            <pc:docMk/>
            <pc:sldMk cId="1819644837" sldId="384"/>
            <ac:spMk id="7" creationId="{E28605E9-134B-4468-B649-756C54CF6038}"/>
          </ac:spMkLst>
        </pc:spChg>
        <pc:spChg chg="add mod">
          <ac:chgData name="Luud de Brouwer" userId="3829f90d-15f3-48c1-9291-4e6f83af122b" providerId="ADAL" clId="{FD29B8FF-0B88-4508-9C80-2B87880EC7BB}" dt="2024-03-26T16:13:44.441" v="5423" actId="20577"/>
          <ac:spMkLst>
            <pc:docMk/>
            <pc:sldMk cId="1819644837" sldId="384"/>
            <ac:spMk id="11" creationId="{059BB32E-B0C1-492F-9D90-22B1EB923971}"/>
          </ac:spMkLst>
        </pc:spChg>
        <pc:picChg chg="add mod">
          <ac:chgData name="Luud de Brouwer" userId="3829f90d-15f3-48c1-9291-4e6f83af122b" providerId="ADAL" clId="{FD29B8FF-0B88-4508-9C80-2B87880EC7BB}" dt="2024-03-26T09:07:52.717" v="566" actId="14100"/>
          <ac:picMkLst>
            <pc:docMk/>
            <pc:sldMk cId="1819644837" sldId="384"/>
            <ac:picMk id="16" creationId="{AB064421-5483-4B4D-A65E-F74EBF37BEB3}"/>
          </ac:picMkLst>
        </pc:picChg>
      </pc:sldChg>
      <pc:sldChg chg="addSp modSp add ord">
        <pc:chgData name="Luud de Brouwer" userId="3829f90d-15f3-48c1-9291-4e6f83af122b" providerId="ADAL" clId="{FD29B8FF-0B88-4508-9C80-2B87880EC7BB}" dt="2024-03-26T09:07:08.731" v="559" actId="1076"/>
        <pc:sldMkLst>
          <pc:docMk/>
          <pc:sldMk cId="3802042719" sldId="385"/>
        </pc:sldMkLst>
        <pc:spChg chg="mod">
          <ac:chgData name="Luud de Brouwer" userId="3829f90d-15f3-48c1-9291-4e6f83af122b" providerId="ADAL" clId="{FD29B8FF-0B88-4508-9C80-2B87880EC7BB}" dt="2024-03-26T09:05:30.055" v="552"/>
          <ac:spMkLst>
            <pc:docMk/>
            <pc:sldMk cId="3802042719" sldId="385"/>
            <ac:spMk id="2" creationId="{00000000-0000-0000-0000-000000000000}"/>
          </ac:spMkLst>
        </pc:spChg>
        <pc:picChg chg="add mod">
          <ac:chgData name="Luud de Brouwer" userId="3829f90d-15f3-48c1-9291-4e6f83af122b" providerId="ADAL" clId="{FD29B8FF-0B88-4508-9C80-2B87880EC7BB}" dt="2024-03-26T09:07:08.731" v="559" actId="1076"/>
          <ac:picMkLst>
            <pc:docMk/>
            <pc:sldMk cId="3802042719" sldId="385"/>
            <ac:picMk id="16" creationId="{1840AD49-FDC6-4F8F-A7D0-A3B8277E1E21}"/>
          </ac:picMkLst>
        </pc:picChg>
      </pc:sldChg>
      <pc:sldChg chg="modSp add ord">
        <pc:chgData name="Luud de Brouwer" userId="3829f90d-15f3-48c1-9291-4e6f83af122b" providerId="ADAL" clId="{FD29B8FF-0B88-4508-9C80-2B87880EC7BB}" dt="2024-03-26T16:08:38.439" v="5053" actId="27636"/>
        <pc:sldMkLst>
          <pc:docMk/>
          <pc:sldMk cId="3801612489" sldId="386"/>
        </pc:sldMkLst>
        <pc:spChg chg="mod">
          <ac:chgData name="Luud de Brouwer" userId="3829f90d-15f3-48c1-9291-4e6f83af122b" providerId="ADAL" clId="{FD29B8FF-0B88-4508-9C80-2B87880EC7BB}" dt="2024-03-26T09:03:34.017" v="543"/>
          <ac:spMkLst>
            <pc:docMk/>
            <pc:sldMk cId="3801612489" sldId="386"/>
            <ac:spMk id="2" creationId="{00000000-0000-0000-0000-000000000000}"/>
          </ac:spMkLst>
        </pc:spChg>
        <pc:spChg chg="mod">
          <ac:chgData name="Luud de Brouwer" userId="3829f90d-15f3-48c1-9291-4e6f83af122b" providerId="ADAL" clId="{FD29B8FF-0B88-4508-9C80-2B87880EC7BB}" dt="2024-03-26T16:08:38.439" v="5053" actId="27636"/>
          <ac:spMkLst>
            <pc:docMk/>
            <pc:sldMk cId="3801612489" sldId="386"/>
            <ac:spMk id="3" creationId="{00000000-0000-0000-0000-000000000000}"/>
          </ac:spMkLst>
        </pc:spChg>
      </pc:sldChg>
      <pc:sldChg chg="modSp add">
        <pc:chgData name="Luud de Brouwer" userId="3829f90d-15f3-48c1-9291-4e6f83af122b" providerId="ADAL" clId="{FD29B8FF-0B88-4508-9C80-2B87880EC7BB}" dt="2024-03-26T16:25:24.381" v="6036" actId="20577"/>
        <pc:sldMkLst>
          <pc:docMk/>
          <pc:sldMk cId="1504352982" sldId="387"/>
        </pc:sldMkLst>
        <pc:spChg chg="mod">
          <ac:chgData name="Luud de Brouwer" userId="3829f90d-15f3-48c1-9291-4e6f83af122b" providerId="ADAL" clId="{FD29B8FF-0B88-4508-9C80-2B87880EC7BB}" dt="2024-03-26T09:09:52.121" v="658" actId="20577"/>
          <ac:spMkLst>
            <pc:docMk/>
            <pc:sldMk cId="1504352982" sldId="387"/>
            <ac:spMk id="2" creationId="{00000000-0000-0000-0000-000000000000}"/>
          </ac:spMkLst>
        </pc:spChg>
        <pc:spChg chg="mod">
          <ac:chgData name="Luud de Brouwer" userId="3829f90d-15f3-48c1-9291-4e6f83af122b" providerId="ADAL" clId="{FD29B8FF-0B88-4508-9C80-2B87880EC7BB}" dt="2024-03-26T16:25:24.381" v="6036" actId="20577"/>
          <ac:spMkLst>
            <pc:docMk/>
            <pc:sldMk cId="1504352982" sldId="387"/>
            <ac:spMk id="3" creationId="{00000000-0000-0000-0000-000000000000}"/>
          </ac:spMkLst>
        </pc:spChg>
      </pc:sldChg>
      <pc:sldChg chg="addSp modSp add">
        <pc:chgData name="Luud de Brouwer" userId="3829f90d-15f3-48c1-9291-4e6f83af122b" providerId="ADAL" clId="{FD29B8FF-0B88-4508-9C80-2B87880EC7BB}" dt="2024-03-26T16:22:05.324" v="6014" actId="1076"/>
        <pc:sldMkLst>
          <pc:docMk/>
          <pc:sldMk cId="444916297" sldId="388"/>
        </pc:sldMkLst>
        <pc:spChg chg="mod">
          <ac:chgData name="Luud de Brouwer" userId="3829f90d-15f3-48c1-9291-4e6f83af122b" providerId="ADAL" clId="{FD29B8FF-0B88-4508-9C80-2B87880EC7BB}" dt="2024-03-26T09:08:54.466" v="630" actId="20577"/>
          <ac:spMkLst>
            <pc:docMk/>
            <pc:sldMk cId="444916297" sldId="388"/>
            <ac:spMk id="2" creationId="{00000000-0000-0000-0000-000000000000}"/>
          </ac:spMkLst>
        </pc:spChg>
        <pc:spChg chg="mod">
          <ac:chgData name="Luud de Brouwer" userId="3829f90d-15f3-48c1-9291-4e6f83af122b" providerId="ADAL" clId="{FD29B8FF-0B88-4508-9C80-2B87880EC7BB}" dt="2024-03-26T09:08:58.389" v="635" actId="20577"/>
          <ac:spMkLst>
            <pc:docMk/>
            <pc:sldMk cId="444916297" sldId="388"/>
            <ac:spMk id="3" creationId="{00000000-0000-0000-0000-000000000000}"/>
          </ac:spMkLst>
        </pc:spChg>
        <pc:spChg chg="add mod">
          <ac:chgData name="Luud de Brouwer" userId="3829f90d-15f3-48c1-9291-4e6f83af122b" providerId="ADAL" clId="{FD29B8FF-0B88-4508-9C80-2B87880EC7BB}" dt="2024-03-26T16:21:31.907" v="6009" actId="20577"/>
          <ac:spMkLst>
            <pc:docMk/>
            <pc:sldMk cId="444916297" sldId="388"/>
            <ac:spMk id="5" creationId="{7FFC0EF5-4AE3-461E-9F06-8E5B3FC0583B}"/>
          </ac:spMkLst>
        </pc:spChg>
        <pc:picChg chg="add mod">
          <ac:chgData name="Luud de Brouwer" userId="3829f90d-15f3-48c1-9291-4e6f83af122b" providerId="ADAL" clId="{FD29B8FF-0B88-4508-9C80-2B87880EC7BB}" dt="2024-03-26T16:22:05.324" v="6014" actId="1076"/>
          <ac:picMkLst>
            <pc:docMk/>
            <pc:sldMk cId="444916297" sldId="388"/>
            <ac:picMk id="16" creationId="{94D2F139-5043-44B3-B1B5-F8D6BA6005E2}"/>
          </ac:picMkLst>
        </pc:picChg>
      </pc:sldChg>
      <pc:sldChg chg="modSp add">
        <pc:chgData name="Luud de Brouwer" userId="3829f90d-15f3-48c1-9291-4e6f83af122b" providerId="ADAL" clId="{FD29B8FF-0B88-4508-9C80-2B87880EC7BB}" dt="2024-03-26T16:27:03.028" v="6046" actId="255"/>
        <pc:sldMkLst>
          <pc:docMk/>
          <pc:sldMk cId="2583366506" sldId="389"/>
        </pc:sldMkLst>
        <pc:spChg chg="mod">
          <ac:chgData name="Luud de Brouwer" userId="3829f90d-15f3-48c1-9291-4e6f83af122b" providerId="ADAL" clId="{FD29B8FF-0B88-4508-9C80-2B87880EC7BB}" dt="2024-03-26T09:14:21.557" v="742" actId="20577"/>
          <ac:spMkLst>
            <pc:docMk/>
            <pc:sldMk cId="2583366506" sldId="389"/>
            <ac:spMk id="2" creationId="{00000000-0000-0000-0000-000000000000}"/>
          </ac:spMkLst>
        </pc:spChg>
        <pc:spChg chg="mod">
          <ac:chgData name="Luud de Brouwer" userId="3829f90d-15f3-48c1-9291-4e6f83af122b" providerId="ADAL" clId="{FD29B8FF-0B88-4508-9C80-2B87880EC7BB}" dt="2024-03-26T16:27:03.028" v="6046" actId="255"/>
          <ac:spMkLst>
            <pc:docMk/>
            <pc:sldMk cId="2583366506" sldId="389"/>
            <ac:spMk id="3" creationId="{00000000-0000-0000-0000-000000000000}"/>
          </ac:spMkLst>
        </pc:spChg>
      </pc:sldChg>
      <pc:sldChg chg="modSp add del">
        <pc:chgData name="Luud de Brouwer" userId="3829f90d-15f3-48c1-9291-4e6f83af122b" providerId="ADAL" clId="{FD29B8FF-0B88-4508-9C80-2B87880EC7BB}" dt="2024-03-26T10:28:47.531" v="1634" actId="2696"/>
        <pc:sldMkLst>
          <pc:docMk/>
          <pc:sldMk cId="2567316215" sldId="390"/>
        </pc:sldMkLst>
        <pc:spChg chg="mod">
          <ac:chgData name="Luud de Brouwer" userId="3829f90d-15f3-48c1-9291-4e6f83af122b" providerId="ADAL" clId="{FD29B8FF-0B88-4508-9C80-2B87880EC7BB}" dt="2024-03-26T09:16:22.573" v="761"/>
          <ac:spMkLst>
            <pc:docMk/>
            <pc:sldMk cId="2567316215" sldId="390"/>
            <ac:spMk id="3" creationId="{00000000-0000-0000-0000-000000000000}"/>
          </ac:spMkLst>
        </pc:spChg>
      </pc:sldChg>
      <pc:sldChg chg="addSp modSp add">
        <pc:chgData name="Luud de Brouwer" userId="3829f90d-15f3-48c1-9291-4e6f83af122b" providerId="ADAL" clId="{FD29B8FF-0B88-4508-9C80-2B87880EC7BB}" dt="2024-03-26T15:54:22.134" v="4879" actId="1076"/>
        <pc:sldMkLst>
          <pc:docMk/>
          <pc:sldMk cId="4277467477" sldId="391"/>
        </pc:sldMkLst>
        <pc:spChg chg="mod">
          <ac:chgData name="Luud de Brouwer" userId="3829f90d-15f3-48c1-9291-4e6f83af122b" providerId="ADAL" clId="{FD29B8FF-0B88-4508-9C80-2B87880EC7BB}" dt="2024-03-26T09:12:07.097" v="688" actId="20577"/>
          <ac:spMkLst>
            <pc:docMk/>
            <pc:sldMk cId="4277467477" sldId="391"/>
            <ac:spMk id="2" creationId="{00000000-0000-0000-0000-000000000000}"/>
          </ac:spMkLst>
        </pc:spChg>
        <pc:spChg chg="mod">
          <ac:chgData name="Luud de Brouwer" userId="3829f90d-15f3-48c1-9291-4e6f83af122b" providerId="ADAL" clId="{FD29B8FF-0B88-4508-9C80-2B87880EC7BB}" dt="2024-03-26T09:12:11.132" v="694" actId="20577"/>
          <ac:spMkLst>
            <pc:docMk/>
            <pc:sldMk cId="4277467477" sldId="391"/>
            <ac:spMk id="3" creationId="{00000000-0000-0000-0000-000000000000}"/>
          </ac:spMkLst>
        </pc:spChg>
        <pc:spChg chg="add mod">
          <ac:chgData name="Luud de Brouwer" userId="3829f90d-15f3-48c1-9291-4e6f83af122b" providerId="ADAL" clId="{FD29B8FF-0B88-4508-9C80-2B87880EC7BB}" dt="2024-03-26T15:54:22.134" v="4879" actId="1076"/>
          <ac:spMkLst>
            <pc:docMk/>
            <pc:sldMk cId="4277467477" sldId="391"/>
            <ac:spMk id="5" creationId="{BCEBDA63-8B19-4878-89C4-9814AC291302}"/>
          </ac:spMkLst>
        </pc:spChg>
        <pc:spChg chg="add mod">
          <ac:chgData name="Luud de Brouwer" userId="3829f90d-15f3-48c1-9291-4e6f83af122b" providerId="ADAL" clId="{FD29B8FF-0B88-4508-9C80-2B87880EC7BB}" dt="2024-03-26T09:12:25.860" v="696" actId="1076"/>
          <ac:spMkLst>
            <pc:docMk/>
            <pc:sldMk cId="4277467477" sldId="391"/>
            <ac:spMk id="17" creationId="{5ED227E1-67DF-4C44-9968-B2400B045A1D}"/>
          </ac:spMkLst>
        </pc:spChg>
        <pc:picChg chg="add mod">
          <ac:chgData name="Luud de Brouwer" userId="3829f90d-15f3-48c1-9291-4e6f83af122b" providerId="ADAL" clId="{FD29B8FF-0B88-4508-9C80-2B87880EC7BB}" dt="2024-03-26T09:12:25.860" v="696" actId="1076"/>
          <ac:picMkLst>
            <pc:docMk/>
            <pc:sldMk cId="4277467477" sldId="391"/>
            <ac:picMk id="16" creationId="{69DF7D8E-5D9B-452D-B2EA-0A6F7FC985F0}"/>
          </ac:picMkLst>
        </pc:picChg>
      </pc:sldChg>
      <pc:sldChg chg="modSp add">
        <pc:chgData name="Luud de Brouwer" userId="3829f90d-15f3-48c1-9291-4e6f83af122b" providerId="ADAL" clId="{FD29B8FF-0B88-4508-9C80-2B87880EC7BB}" dt="2024-03-26T16:24:33.140" v="6030"/>
        <pc:sldMkLst>
          <pc:docMk/>
          <pc:sldMk cId="3071766952" sldId="392"/>
        </pc:sldMkLst>
        <pc:spChg chg="mod">
          <ac:chgData name="Luud de Brouwer" userId="3829f90d-15f3-48c1-9291-4e6f83af122b" providerId="ADAL" clId="{FD29B8FF-0B88-4508-9C80-2B87880EC7BB}" dt="2024-03-26T16:24:33.140" v="6030"/>
          <ac:spMkLst>
            <pc:docMk/>
            <pc:sldMk cId="3071766952" sldId="392"/>
            <ac:spMk id="3" creationId="{00000000-0000-0000-0000-000000000000}"/>
          </ac:spMkLst>
        </pc:spChg>
      </pc:sldChg>
      <pc:sldChg chg="modSp add del">
        <pc:chgData name="Luud de Brouwer" userId="3829f90d-15f3-48c1-9291-4e6f83af122b" providerId="ADAL" clId="{FD29B8FF-0B88-4508-9C80-2B87880EC7BB}" dt="2024-03-26T16:24:38.715" v="6031" actId="2696"/>
        <pc:sldMkLst>
          <pc:docMk/>
          <pc:sldMk cId="3801691728" sldId="393"/>
        </pc:sldMkLst>
        <pc:spChg chg="mod">
          <ac:chgData name="Luud de Brouwer" userId="3829f90d-15f3-48c1-9291-4e6f83af122b" providerId="ADAL" clId="{FD29B8FF-0B88-4508-9C80-2B87880EC7BB}" dt="2024-03-26T16:24:24.934" v="6027"/>
          <ac:spMkLst>
            <pc:docMk/>
            <pc:sldMk cId="3801691728" sldId="393"/>
            <ac:spMk id="3" creationId="{00000000-0000-0000-0000-000000000000}"/>
          </ac:spMkLst>
        </pc:spChg>
      </pc:sldChg>
      <pc:sldChg chg="addSp delSp modSp add">
        <pc:chgData name="Luud de Brouwer" userId="3829f90d-15f3-48c1-9291-4e6f83af122b" providerId="ADAL" clId="{FD29B8FF-0B88-4508-9C80-2B87880EC7BB}" dt="2024-03-26T16:26:08.072" v="6042" actId="6549"/>
        <pc:sldMkLst>
          <pc:docMk/>
          <pc:sldMk cId="1712073275" sldId="394"/>
        </pc:sldMkLst>
        <pc:spChg chg="mod">
          <ac:chgData name="Luud de Brouwer" userId="3829f90d-15f3-48c1-9291-4e6f83af122b" providerId="ADAL" clId="{FD29B8FF-0B88-4508-9C80-2B87880EC7BB}" dt="2024-03-26T16:26:08.072" v="6042" actId="6549"/>
          <ac:spMkLst>
            <pc:docMk/>
            <pc:sldMk cId="1712073275" sldId="394"/>
            <ac:spMk id="17" creationId="{5ED227E1-67DF-4C44-9968-B2400B045A1D}"/>
          </ac:spMkLst>
        </pc:spChg>
        <pc:picChg chg="del">
          <ac:chgData name="Luud de Brouwer" userId="3829f90d-15f3-48c1-9291-4e6f83af122b" providerId="ADAL" clId="{FD29B8FF-0B88-4508-9C80-2B87880EC7BB}" dt="2024-03-26T09:12:51.151" v="700" actId="478"/>
          <ac:picMkLst>
            <pc:docMk/>
            <pc:sldMk cId="1712073275" sldId="394"/>
            <ac:picMk id="16" creationId="{69DF7D8E-5D9B-452D-B2EA-0A6F7FC985F0}"/>
          </ac:picMkLst>
        </pc:picChg>
        <pc:picChg chg="add mod">
          <ac:chgData name="Luud de Brouwer" userId="3829f90d-15f3-48c1-9291-4e6f83af122b" providerId="ADAL" clId="{FD29B8FF-0B88-4508-9C80-2B87880EC7BB}" dt="2024-03-26T09:12:59.154" v="702" actId="1076"/>
          <ac:picMkLst>
            <pc:docMk/>
            <pc:sldMk cId="1712073275" sldId="394"/>
            <ac:picMk id="18" creationId="{82C5D493-29A7-4C33-99CC-61833C9D3D2E}"/>
          </ac:picMkLst>
        </pc:picChg>
      </pc:sldChg>
      <pc:sldChg chg="delSp modSp add">
        <pc:chgData name="Luud de Brouwer" userId="3829f90d-15f3-48c1-9291-4e6f83af122b" providerId="ADAL" clId="{FD29B8FF-0B88-4508-9C80-2B87880EC7BB}" dt="2024-03-26T16:26:41.011" v="6043" actId="255"/>
        <pc:sldMkLst>
          <pc:docMk/>
          <pc:sldMk cId="781071532" sldId="395"/>
        </pc:sldMkLst>
        <pc:spChg chg="mod">
          <ac:chgData name="Luud de Brouwer" userId="3829f90d-15f3-48c1-9291-4e6f83af122b" providerId="ADAL" clId="{FD29B8FF-0B88-4508-9C80-2B87880EC7BB}" dt="2024-03-26T16:26:41.011" v="6043" actId="255"/>
          <ac:spMkLst>
            <pc:docMk/>
            <pc:sldMk cId="781071532" sldId="395"/>
            <ac:spMk id="3" creationId="{00000000-0000-0000-0000-000000000000}"/>
          </ac:spMkLst>
        </pc:spChg>
        <pc:spChg chg="del mod">
          <ac:chgData name="Luud de Brouwer" userId="3829f90d-15f3-48c1-9291-4e6f83af122b" providerId="ADAL" clId="{FD29B8FF-0B88-4508-9C80-2B87880EC7BB}" dt="2024-03-26T09:13:27.223" v="708" actId="478"/>
          <ac:spMkLst>
            <pc:docMk/>
            <pc:sldMk cId="781071532" sldId="395"/>
            <ac:spMk id="17" creationId="{5ED227E1-67DF-4C44-9968-B2400B045A1D}"/>
          </ac:spMkLst>
        </pc:spChg>
        <pc:picChg chg="del">
          <ac:chgData name="Luud de Brouwer" userId="3829f90d-15f3-48c1-9291-4e6f83af122b" providerId="ADAL" clId="{FD29B8FF-0B88-4508-9C80-2B87880EC7BB}" dt="2024-03-26T09:13:24.604" v="706" actId="478"/>
          <ac:picMkLst>
            <pc:docMk/>
            <pc:sldMk cId="781071532" sldId="395"/>
            <ac:picMk id="18" creationId="{82C5D493-29A7-4C33-99CC-61833C9D3D2E}"/>
          </ac:picMkLst>
        </pc:picChg>
      </pc:sldChg>
      <pc:sldChg chg="modSp add">
        <pc:chgData name="Luud de Brouwer" userId="3829f90d-15f3-48c1-9291-4e6f83af122b" providerId="ADAL" clId="{FD29B8FF-0B88-4508-9C80-2B87880EC7BB}" dt="2024-03-26T16:26:52.823" v="6045" actId="27636"/>
        <pc:sldMkLst>
          <pc:docMk/>
          <pc:sldMk cId="2039140270" sldId="396"/>
        </pc:sldMkLst>
        <pc:spChg chg="mod">
          <ac:chgData name="Luud de Brouwer" userId="3829f90d-15f3-48c1-9291-4e6f83af122b" providerId="ADAL" clId="{FD29B8FF-0B88-4508-9C80-2B87880EC7BB}" dt="2024-03-26T16:26:52.823" v="6045" actId="27636"/>
          <ac:spMkLst>
            <pc:docMk/>
            <pc:sldMk cId="2039140270" sldId="396"/>
            <ac:spMk id="3" creationId="{00000000-0000-0000-0000-000000000000}"/>
          </ac:spMkLst>
        </pc:spChg>
      </pc:sldChg>
      <pc:sldChg chg="modSp add del">
        <pc:chgData name="Luud de Brouwer" userId="3829f90d-15f3-48c1-9291-4e6f83af122b" providerId="ADAL" clId="{FD29B8FF-0B88-4508-9C80-2B87880EC7BB}" dt="2024-03-26T10:31:45.742" v="1643" actId="2696"/>
        <pc:sldMkLst>
          <pc:docMk/>
          <pc:sldMk cId="750613525" sldId="397"/>
        </pc:sldMkLst>
        <pc:spChg chg="mod">
          <ac:chgData name="Luud de Brouwer" userId="3829f90d-15f3-48c1-9291-4e6f83af122b" providerId="ADAL" clId="{FD29B8FF-0B88-4508-9C80-2B87880EC7BB}" dt="2024-03-26T10:31:32.571" v="1640"/>
          <ac:spMkLst>
            <pc:docMk/>
            <pc:sldMk cId="750613525" sldId="397"/>
            <ac:spMk id="3" creationId="{00000000-0000-0000-0000-000000000000}"/>
          </ac:spMkLst>
        </pc:spChg>
      </pc:sldChg>
      <pc:sldChg chg="add del">
        <pc:chgData name="Luud de Brouwer" userId="3829f90d-15f3-48c1-9291-4e6f83af122b" providerId="ADAL" clId="{FD29B8FF-0B88-4508-9C80-2B87880EC7BB}" dt="2024-03-26T10:28:43.603" v="1633" actId="2696"/>
        <pc:sldMkLst>
          <pc:docMk/>
          <pc:sldMk cId="2366533296" sldId="398"/>
        </pc:sldMkLst>
      </pc:sldChg>
      <pc:sldChg chg="modSp add">
        <pc:chgData name="Luud de Brouwer" userId="3829f90d-15f3-48c1-9291-4e6f83af122b" providerId="ADAL" clId="{FD29B8FF-0B88-4508-9C80-2B87880EC7BB}" dt="2024-03-26T16:27:23.206" v="6049" actId="255"/>
        <pc:sldMkLst>
          <pc:docMk/>
          <pc:sldMk cId="2132854813" sldId="399"/>
        </pc:sldMkLst>
        <pc:spChg chg="mod">
          <ac:chgData name="Luud de Brouwer" userId="3829f90d-15f3-48c1-9291-4e6f83af122b" providerId="ADAL" clId="{FD29B8FF-0B88-4508-9C80-2B87880EC7BB}" dt="2024-03-26T16:27:23.206" v="6049" actId="255"/>
          <ac:spMkLst>
            <pc:docMk/>
            <pc:sldMk cId="2132854813" sldId="399"/>
            <ac:spMk id="3" creationId="{00000000-0000-0000-0000-000000000000}"/>
          </ac:spMkLst>
        </pc:spChg>
      </pc:sldChg>
      <pc:sldChg chg="modSp add ord">
        <pc:chgData name="Luud de Brouwer" userId="3829f90d-15f3-48c1-9291-4e6f83af122b" providerId="ADAL" clId="{FD29B8FF-0B88-4508-9C80-2B87880EC7BB}" dt="2024-03-26T09:20:32.677" v="851" actId="20577"/>
        <pc:sldMkLst>
          <pc:docMk/>
          <pc:sldMk cId="3066372952" sldId="400"/>
        </pc:sldMkLst>
        <pc:spChg chg="mod">
          <ac:chgData name="Luud de Brouwer" userId="3829f90d-15f3-48c1-9291-4e6f83af122b" providerId="ADAL" clId="{FD29B8FF-0B88-4508-9C80-2B87880EC7BB}" dt="2024-03-26T09:20:25.935" v="845" actId="5793"/>
          <ac:spMkLst>
            <pc:docMk/>
            <pc:sldMk cId="3066372952" sldId="400"/>
            <ac:spMk id="2" creationId="{00000000-0000-0000-0000-000000000000}"/>
          </ac:spMkLst>
        </pc:spChg>
        <pc:spChg chg="mod">
          <ac:chgData name="Luud de Brouwer" userId="3829f90d-15f3-48c1-9291-4e6f83af122b" providerId="ADAL" clId="{FD29B8FF-0B88-4508-9C80-2B87880EC7BB}" dt="2024-03-26T09:20:32.677" v="851" actId="20577"/>
          <ac:spMkLst>
            <pc:docMk/>
            <pc:sldMk cId="3066372952" sldId="400"/>
            <ac:spMk id="3" creationId="{00000000-0000-0000-0000-000000000000}"/>
          </ac:spMkLst>
        </pc:spChg>
      </pc:sldChg>
      <pc:sldChg chg="addSp delSp modSp add">
        <pc:chgData name="Luud de Brouwer" userId="3829f90d-15f3-48c1-9291-4e6f83af122b" providerId="ADAL" clId="{FD29B8FF-0B88-4508-9C80-2B87880EC7BB}" dt="2024-03-26T15:52:46.402" v="4850" actId="20577"/>
        <pc:sldMkLst>
          <pc:docMk/>
          <pc:sldMk cId="3801057463" sldId="401"/>
        </pc:sldMkLst>
        <pc:spChg chg="mod">
          <ac:chgData name="Luud de Brouwer" userId="3829f90d-15f3-48c1-9291-4e6f83af122b" providerId="ADAL" clId="{FD29B8FF-0B88-4508-9C80-2B87880EC7BB}" dt="2024-03-26T09:21:08.742" v="870" actId="20577"/>
          <ac:spMkLst>
            <pc:docMk/>
            <pc:sldMk cId="3801057463" sldId="401"/>
            <ac:spMk id="2" creationId="{00000000-0000-0000-0000-000000000000}"/>
          </ac:spMkLst>
        </pc:spChg>
        <pc:spChg chg="add mod">
          <ac:chgData name="Luud de Brouwer" userId="3829f90d-15f3-48c1-9291-4e6f83af122b" providerId="ADAL" clId="{FD29B8FF-0B88-4508-9C80-2B87880EC7BB}" dt="2024-03-26T15:52:46.402" v="4850" actId="20577"/>
          <ac:spMkLst>
            <pc:docMk/>
            <pc:sldMk cId="3801057463" sldId="401"/>
            <ac:spMk id="5" creationId="{1E12E393-5299-4E73-BEC1-FE5F9F061C0A}"/>
          </ac:spMkLst>
        </pc:spChg>
        <pc:spChg chg="add del mod">
          <ac:chgData name="Luud de Brouwer" userId="3829f90d-15f3-48c1-9291-4e6f83af122b" providerId="ADAL" clId="{FD29B8FF-0B88-4508-9C80-2B87880EC7BB}" dt="2024-03-26T15:51:27.890" v="4842" actId="478"/>
          <ac:spMkLst>
            <pc:docMk/>
            <pc:sldMk cId="3801057463" sldId="401"/>
            <ac:spMk id="17" creationId="{685EAF32-BAD9-49B0-AB67-8BB3B1BEAB4F}"/>
          </ac:spMkLst>
        </pc:spChg>
        <pc:picChg chg="add mod">
          <ac:chgData name="Luud de Brouwer" userId="3829f90d-15f3-48c1-9291-4e6f83af122b" providerId="ADAL" clId="{FD29B8FF-0B88-4508-9C80-2B87880EC7BB}" dt="2024-03-26T09:21:19.614" v="872" actId="14100"/>
          <ac:picMkLst>
            <pc:docMk/>
            <pc:sldMk cId="3801057463" sldId="401"/>
            <ac:picMk id="16" creationId="{993EBFEC-02D0-4892-8610-307072F927BD}"/>
          </ac:picMkLst>
        </pc:picChg>
      </pc:sldChg>
      <pc:sldChg chg="addSp delSp modSp add">
        <pc:chgData name="Luud de Brouwer" userId="3829f90d-15f3-48c1-9291-4e6f83af122b" providerId="ADAL" clId="{FD29B8FF-0B88-4508-9C80-2B87880EC7BB}" dt="2024-03-26T13:54:25.185" v="2219" actId="6549"/>
        <pc:sldMkLst>
          <pc:docMk/>
          <pc:sldMk cId="3106397207" sldId="402"/>
        </pc:sldMkLst>
        <pc:spChg chg="add mod">
          <ac:chgData name="Luud de Brouwer" userId="3829f90d-15f3-48c1-9291-4e6f83af122b" providerId="ADAL" clId="{FD29B8FF-0B88-4508-9C80-2B87880EC7BB}" dt="2024-03-26T13:54:25.185" v="2219" actId="6549"/>
          <ac:spMkLst>
            <pc:docMk/>
            <pc:sldMk cId="3106397207" sldId="402"/>
            <ac:spMk id="5" creationId="{ABD9B78E-2982-4A0A-8AAF-CC8BBD8BAC9C}"/>
          </ac:spMkLst>
        </pc:spChg>
        <pc:picChg chg="del">
          <ac:chgData name="Luud de Brouwer" userId="3829f90d-15f3-48c1-9291-4e6f83af122b" providerId="ADAL" clId="{FD29B8FF-0B88-4508-9C80-2B87880EC7BB}" dt="2024-03-26T09:21:36.512" v="875" actId="478"/>
          <ac:picMkLst>
            <pc:docMk/>
            <pc:sldMk cId="3106397207" sldId="402"/>
            <ac:picMk id="16" creationId="{993EBFEC-02D0-4892-8610-307072F927BD}"/>
          </ac:picMkLst>
        </pc:picChg>
        <pc:picChg chg="add mod">
          <ac:chgData name="Luud de Brouwer" userId="3829f90d-15f3-48c1-9291-4e6f83af122b" providerId="ADAL" clId="{FD29B8FF-0B88-4508-9C80-2B87880EC7BB}" dt="2024-03-26T09:22:06.629" v="881" actId="14100"/>
          <ac:picMkLst>
            <pc:docMk/>
            <pc:sldMk cId="3106397207" sldId="402"/>
            <ac:picMk id="17" creationId="{1F0BDDE6-E0BB-4E7F-BE1B-337FBFF808BD}"/>
          </ac:picMkLst>
        </pc:picChg>
      </pc:sldChg>
      <pc:sldChg chg="delSp add del">
        <pc:chgData name="Luud de Brouwer" userId="3829f90d-15f3-48c1-9291-4e6f83af122b" providerId="ADAL" clId="{FD29B8FF-0B88-4508-9C80-2B87880EC7BB}" dt="2024-03-26T15:52:54.071" v="4851" actId="2696"/>
        <pc:sldMkLst>
          <pc:docMk/>
          <pc:sldMk cId="2197004844" sldId="403"/>
        </pc:sldMkLst>
        <pc:picChg chg="del">
          <ac:chgData name="Luud de Brouwer" userId="3829f90d-15f3-48c1-9291-4e6f83af122b" providerId="ADAL" clId="{FD29B8FF-0B88-4508-9C80-2B87880EC7BB}" dt="2024-03-26T09:21:38.372" v="876" actId="478"/>
          <ac:picMkLst>
            <pc:docMk/>
            <pc:sldMk cId="2197004844" sldId="403"/>
            <ac:picMk id="16" creationId="{993EBFEC-02D0-4892-8610-307072F927BD}"/>
          </ac:picMkLst>
        </pc:picChg>
      </pc:sldChg>
      <pc:sldChg chg="addSp delSp modSp add">
        <pc:chgData name="Luud de Brouwer" userId="3829f90d-15f3-48c1-9291-4e6f83af122b" providerId="ADAL" clId="{FD29B8FF-0B88-4508-9C80-2B87880EC7BB}" dt="2024-03-26T16:30:47.523" v="6129" actId="6549"/>
        <pc:sldMkLst>
          <pc:docMk/>
          <pc:sldMk cId="3014827738" sldId="404"/>
        </pc:sldMkLst>
        <pc:spChg chg="mod">
          <ac:chgData name="Luud de Brouwer" userId="3829f90d-15f3-48c1-9291-4e6f83af122b" providerId="ADAL" clId="{FD29B8FF-0B88-4508-9C80-2B87880EC7BB}" dt="2024-03-26T09:23:17.157" v="902" actId="6549"/>
          <ac:spMkLst>
            <pc:docMk/>
            <pc:sldMk cId="3014827738" sldId="404"/>
            <ac:spMk id="2" creationId="{00000000-0000-0000-0000-000000000000}"/>
          </ac:spMkLst>
        </pc:spChg>
        <pc:spChg chg="add mod">
          <ac:chgData name="Luud de Brouwer" userId="3829f90d-15f3-48c1-9291-4e6f83af122b" providerId="ADAL" clId="{FD29B8FF-0B88-4508-9C80-2B87880EC7BB}" dt="2024-03-26T16:30:47.523" v="6129" actId="6549"/>
          <ac:spMkLst>
            <pc:docMk/>
            <pc:sldMk cId="3014827738" sldId="404"/>
            <ac:spMk id="5" creationId="{D7ABD286-C0FB-4BD7-B3CC-3A53DDB6DF8B}"/>
          </ac:spMkLst>
        </pc:spChg>
        <pc:picChg chg="add del mod">
          <ac:chgData name="Luud de Brouwer" userId="3829f90d-15f3-48c1-9291-4e6f83af122b" providerId="ADAL" clId="{FD29B8FF-0B88-4508-9C80-2B87880EC7BB}" dt="2024-03-26T09:24:04.130" v="907" actId="478"/>
          <ac:picMkLst>
            <pc:docMk/>
            <pc:sldMk cId="3014827738" sldId="404"/>
            <ac:picMk id="16" creationId="{74AF8889-CEBC-43CB-85F3-27E43D62A2F4}"/>
          </ac:picMkLst>
        </pc:picChg>
        <pc:picChg chg="add mod">
          <ac:chgData name="Luud de Brouwer" userId="3829f90d-15f3-48c1-9291-4e6f83af122b" providerId="ADAL" clId="{FD29B8FF-0B88-4508-9C80-2B87880EC7BB}" dt="2024-03-26T09:24:16.944" v="910" actId="14100"/>
          <ac:picMkLst>
            <pc:docMk/>
            <pc:sldMk cId="3014827738" sldId="404"/>
            <ac:picMk id="17" creationId="{FD4ECEC5-C8B5-4180-9DB6-86C587757400}"/>
          </ac:picMkLst>
        </pc:picChg>
      </pc:sldChg>
      <pc:sldChg chg="addSp modSp add">
        <pc:chgData name="Luud de Brouwer" userId="3829f90d-15f3-48c1-9291-4e6f83af122b" providerId="ADAL" clId="{FD29B8FF-0B88-4508-9C80-2B87880EC7BB}" dt="2024-03-26T14:29:16.437" v="2588" actId="1076"/>
        <pc:sldMkLst>
          <pc:docMk/>
          <pc:sldMk cId="3804585208" sldId="405"/>
        </pc:sldMkLst>
        <pc:spChg chg="add mod">
          <ac:chgData name="Luud de Brouwer" userId="3829f90d-15f3-48c1-9291-4e6f83af122b" providerId="ADAL" clId="{FD29B8FF-0B88-4508-9C80-2B87880EC7BB}" dt="2024-03-26T14:29:16.437" v="2588" actId="1076"/>
          <ac:spMkLst>
            <pc:docMk/>
            <pc:sldMk cId="3804585208" sldId="405"/>
            <ac:spMk id="5" creationId="{18EBACB1-EF35-4E19-88C6-260271F63551}"/>
          </ac:spMkLst>
        </pc:spChg>
        <pc:picChg chg="add mod">
          <ac:chgData name="Luud de Brouwer" userId="3829f90d-15f3-48c1-9291-4e6f83af122b" providerId="ADAL" clId="{FD29B8FF-0B88-4508-9C80-2B87880EC7BB}" dt="2024-03-26T09:25:23.157" v="919" actId="14100"/>
          <ac:picMkLst>
            <pc:docMk/>
            <pc:sldMk cId="3804585208" sldId="405"/>
            <ac:picMk id="16" creationId="{864453BF-A954-4A85-A92E-1880A344C5D5}"/>
          </ac:picMkLst>
        </pc:picChg>
      </pc:sldChg>
      <pc:sldChg chg="addSp delSp modSp add">
        <pc:chgData name="Luud de Brouwer" userId="3829f90d-15f3-48c1-9291-4e6f83af122b" providerId="ADAL" clId="{FD29B8FF-0B88-4508-9C80-2B87880EC7BB}" dt="2024-03-26T16:31:44.358" v="6130" actId="20577"/>
        <pc:sldMkLst>
          <pc:docMk/>
          <pc:sldMk cId="1061383881" sldId="406"/>
        </pc:sldMkLst>
        <pc:spChg chg="del">
          <ac:chgData name="Luud de Brouwer" userId="3829f90d-15f3-48c1-9291-4e6f83af122b" providerId="ADAL" clId="{FD29B8FF-0B88-4508-9C80-2B87880EC7BB}" dt="2024-03-26T14:53:26.581" v="2808" actId="478"/>
          <ac:spMkLst>
            <pc:docMk/>
            <pc:sldMk cId="1061383881" sldId="406"/>
            <ac:spMk id="3" creationId="{00000000-0000-0000-0000-000000000000}"/>
          </ac:spMkLst>
        </pc:spChg>
        <pc:spChg chg="add del mod">
          <ac:chgData name="Luud de Brouwer" userId="3829f90d-15f3-48c1-9291-4e6f83af122b" providerId="ADAL" clId="{FD29B8FF-0B88-4508-9C80-2B87880EC7BB}" dt="2024-03-26T14:53:39.381" v="2809" actId="478"/>
          <ac:spMkLst>
            <pc:docMk/>
            <pc:sldMk cId="1061383881" sldId="406"/>
            <ac:spMk id="6" creationId="{C4460DAC-9D3D-442C-A0CB-0AE171DA7677}"/>
          </ac:spMkLst>
        </pc:spChg>
        <pc:spChg chg="add mod">
          <ac:chgData name="Luud de Brouwer" userId="3829f90d-15f3-48c1-9291-4e6f83af122b" providerId="ADAL" clId="{FD29B8FF-0B88-4508-9C80-2B87880EC7BB}" dt="2024-03-26T16:31:44.358" v="6130" actId="20577"/>
          <ac:spMkLst>
            <pc:docMk/>
            <pc:sldMk cId="1061383881" sldId="406"/>
            <ac:spMk id="17" creationId="{959B3F5E-E3BF-41DA-8F5B-D11E5E95377A}"/>
          </ac:spMkLst>
        </pc:spChg>
        <pc:picChg chg="add mod">
          <ac:chgData name="Luud de Brouwer" userId="3829f90d-15f3-48c1-9291-4e6f83af122b" providerId="ADAL" clId="{FD29B8FF-0B88-4508-9C80-2B87880EC7BB}" dt="2024-03-26T14:38:46.368" v="2711" actId="14100"/>
          <ac:picMkLst>
            <pc:docMk/>
            <pc:sldMk cId="1061383881" sldId="406"/>
            <ac:picMk id="16" creationId="{FC961D49-980D-488C-9337-EE47AF02BE86}"/>
          </ac:picMkLst>
        </pc:picChg>
      </pc:sldChg>
      <pc:sldChg chg="addSp modSp add">
        <pc:chgData name="Luud de Brouwer" userId="3829f90d-15f3-48c1-9291-4e6f83af122b" providerId="ADAL" clId="{FD29B8FF-0B88-4508-9C80-2B87880EC7BB}" dt="2024-03-26T14:31:54.180" v="2710" actId="313"/>
        <pc:sldMkLst>
          <pc:docMk/>
          <pc:sldMk cId="3175162494" sldId="407"/>
        </pc:sldMkLst>
        <pc:spChg chg="add mod">
          <ac:chgData name="Luud de Brouwer" userId="3829f90d-15f3-48c1-9291-4e6f83af122b" providerId="ADAL" clId="{FD29B8FF-0B88-4508-9C80-2B87880EC7BB}" dt="2024-03-26T14:31:54.180" v="2710" actId="313"/>
          <ac:spMkLst>
            <pc:docMk/>
            <pc:sldMk cId="3175162494" sldId="407"/>
            <ac:spMk id="5" creationId="{D14B1AF2-B460-4C17-A995-C1FC24E28513}"/>
          </ac:spMkLst>
        </pc:spChg>
        <pc:picChg chg="add mod">
          <ac:chgData name="Luud de Brouwer" userId="3829f90d-15f3-48c1-9291-4e6f83af122b" providerId="ADAL" clId="{FD29B8FF-0B88-4508-9C80-2B87880EC7BB}" dt="2024-03-26T14:29:29.187" v="2589" actId="14100"/>
          <ac:picMkLst>
            <pc:docMk/>
            <pc:sldMk cId="3175162494" sldId="407"/>
            <ac:picMk id="16" creationId="{9772D5DC-FBA9-45D8-82A6-AB39AD747C27}"/>
          </ac:picMkLst>
        </pc:picChg>
      </pc:sldChg>
      <pc:sldChg chg="addSp delSp modSp add">
        <pc:chgData name="Luud de Brouwer" userId="3829f90d-15f3-48c1-9291-4e6f83af122b" providerId="ADAL" clId="{FD29B8FF-0B88-4508-9C80-2B87880EC7BB}" dt="2024-03-26T14:54:18.132" v="2811" actId="14100"/>
        <pc:sldMkLst>
          <pc:docMk/>
          <pc:sldMk cId="30077768" sldId="408"/>
        </pc:sldMkLst>
        <pc:spChg chg="mod">
          <ac:chgData name="Luud de Brouwer" userId="3829f90d-15f3-48c1-9291-4e6f83af122b" providerId="ADAL" clId="{FD29B8FF-0B88-4508-9C80-2B87880EC7BB}" dt="2024-03-26T09:27:14.389" v="944" actId="20577"/>
          <ac:spMkLst>
            <pc:docMk/>
            <pc:sldMk cId="30077768" sldId="408"/>
            <ac:spMk id="2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6T09:27:24.804" v="946" actId="478"/>
          <ac:spMkLst>
            <pc:docMk/>
            <pc:sldMk cId="30077768" sldId="408"/>
            <ac:spMk id="17" creationId="{959B3F5E-E3BF-41DA-8F5B-D11E5E95377A}"/>
          </ac:spMkLst>
        </pc:spChg>
        <pc:picChg chg="del">
          <ac:chgData name="Luud de Brouwer" userId="3829f90d-15f3-48c1-9291-4e6f83af122b" providerId="ADAL" clId="{FD29B8FF-0B88-4508-9C80-2B87880EC7BB}" dt="2024-03-26T09:27:18.968" v="945" actId="478"/>
          <ac:picMkLst>
            <pc:docMk/>
            <pc:sldMk cId="30077768" sldId="408"/>
            <ac:picMk id="16" creationId="{FC961D49-980D-488C-9337-EE47AF02BE86}"/>
          </ac:picMkLst>
        </pc:picChg>
        <pc:picChg chg="add mod">
          <ac:chgData name="Luud de Brouwer" userId="3829f90d-15f3-48c1-9291-4e6f83af122b" providerId="ADAL" clId="{FD29B8FF-0B88-4508-9C80-2B87880EC7BB}" dt="2024-03-26T14:54:13.432" v="2810" actId="14100"/>
          <ac:picMkLst>
            <pc:docMk/>
            <pc:sldMk cId="30077768" sldId="408"/>
            <ac:picMk id="18" creationId="{F63CC488-FAD5-4003-AAC1-B62D66494F4D}"/>
          </ac:picMkLst>
        </pc:picChg>
        <pc:picChg chg="add mod">
          <ac:chgData name="Luud de Brouwer" userId="3829f90d-15f3-48c1-9291-4e6f83af122b" providerId="ADAL" clId="{FD29B8FF-0B88-4508-9C80-2B87880EC7BB}" dt="2024-03-26T14:54:18.132" v="2811" actId="14100"/>
          <ac:picMkLst>
            <pc:docMk/>
            <pc:sldMk cId="30077768" sldId="408"/>
            <ac:picMk id="19" creationId="{826A6F08-5C8A-4A2B-B09B-46FA56153F6E}"/>
          </ac:picMkLst>
        </pc:picChg>
      </pc:sldChg>
      <pc:sldChg chg="addSp modSp add">
        <pc:chgData name="Luud de Brouwer" userId="3829f90d-15f3-48c1-9291-4e6f83af122b" providerId="ADAL" clId="{FD29B8FF-0B88-4508-9C80-2B87880EC7BB}" dt="2024-03-26T16:33:29.618" v="6134" actId="6549"/>
        <pc:sldMkLst>
          <pc:docMk/>
          <pc:sldMk cId="1425281834" sldId="409"/>
        </pc:sldMkLst>
        <pc:spChg chg="add mod">
          <ac:chgData name="Luud de Brouwer" userId="3829f90d-15f3-48c1-9291-4e6f83af122b" providerId="ADAL" clId="{FD29B8FF-0B88-4508-9C80-2B87880EC7BB}" dt="2024-03-26T16:33:29.618" v="6134" actId="6549"/>
          <ac:spMkLst>
            <pc:docMk/>
            <pc:sldMk cId="1425281834" sldId="409"/>
            <ac:spMk id="5" creationId="{07EB98FB-EEC6-4D7E-9C77-E0597D35B783}"/>
          </ac:spMkLst>
        </pc:spChg>
        <pc:picChg chg="add mod">
          <ac:chgData name="Luud de Brouwer" userId="3829f90d-15f3-48c1-9291-4e6f83af122b" providerId="ADAL" clId="{FD29B8FF-0B88-4508-9C80-2B87880EC7BB}" dt="2024-03-26T15:01:08.122" v="3187" actId="14100"/>
          <ac:picMkLst>
            <pc:docMk/>
            <pc:sldMk cId="1425281834" sldId="409"/>
            <ac:picMk id="16" creationId="{F1AB4516-BA75-4B15-8045-10B0AF099B53}"/>
          </ac:picMkLst>
        </pc:picChg>
      </pc:sldChg>
      <pc:sldChg chg="addSp modSp add">
        <pc:chgData name="Luud de Brouwer" userId="3829f90d-15f3-48c1-9291-4e6f83af122b" providerId="ADAL" clId="{FD29B8FF-0B88-4508-9C80-2B87880EC7BB}" dt="2024-03-26T15:00:59.196" v="3186" actId="1076"/>
        <pc:sldMkLst>
          <pc:docMk/>
          <pc:sldMk cId="2653054877" sldId="410"/>
        </pc:sldMkLst>
        <pc:spChg chg="add mod">
          <ac:chgData name="Luud de Brouwer" userId="3829f90d-15f3-48c1-9291-4e6f83af122b" providerId="ADAL" clId="{FD29B8FF-0B88-4508-9C80-2B87880EC7BB}" dt="2024-03-26T15:00:59.196" v="3186" actId="1076"/>
          <ac:spMkLst>
            <pc:docMk/>
            <pc:sldMk cId="2653054877" sldId="410"/>
            <ac:spMk id="5" creationId="{3238BECF-468A-4100-B980-007095A19841}"/>
          </ac:spMkLst>
        </pc:spChg>
        <pc:picChg chg="add mod">
          <ac:chgData name="Luud de Brouwer" userId="3829f90d-15f3-48c1-9291-4e6f83af122b" providerId="ADAL" clId="{FD29B8FF-0B88-4508-9C80-2B87880EC7BB}" dt="2024-03-26T09:29:04.779" v="964" actId="14100"/>
          <ac:picMkLst>
            <pc:docMk/>
            <pc:sldMk cId="2653054877" sldId="410"/>
            <ac:picMk id="16" creationId="{F710C12C-9A65-4F41-B612-987F7AF7DCAB}"/>
          </ac:picMkLst>
        </pc:picChg>
      </pc:sldChg>
      <pc:sldChg chg="addSp delSp modSp add">
        <pc:chgData name="Luud de Brouwer" userId="3829f90d-15f3-48c1-9291-4e6f83af122b" providerId="ADAL" clId="{FD29B8FF-0B88-4508-9C80-2B87880EC7BB}" dt="2024-03-26T14:59:48.857" v="3125" actId="20577"/>
        <pc:sldMkLst>
          <pc:docMk/>
          <pc:sldMk cId="2667390222" sldId="411"/>
        </pc:sldMkLst>
        <pc:spChg chg="del mod">
          <ac:chgData name="Luud de Brouwer" userId="3829f90d-15f3-48c1-9291-4e6f83af122b" providerId="ADAL" clId="{FD29B8FF-0B88-4508-9C80-2B87880EC7BB}" dt="2024-03-26T14:58:23.375" v="2965" actId="478"/>
          <ac:spMkLst>
            <pc:docMk/>
            <pc:sldMk cId="2667390222" sldId="411"/>
            <ac:spMk id="3" creationId="{00000000-0000-0000-0000-000000000000}"/>
          </ac:spMkLst>
        </pc:spChg>
        <pc:spChg chg="add mod">
          <ac:chgData name="Luud de Brouwer" userId="3829f90d-15f3-48c1-9291-4e6f83af122b" providerId="ADAL" clId="{FD29B8FF-0B88-4508-9C80-2B87880EC7BB}" dt="2024-03-26T14:56:03.013" v="2864" actId="6549"/>
          <ac:spMkLst>
            <pc:docMk/>
            <pc:sldMk cId="2667390222" sldId="411"/>
            <ac:spMk id="5" creationId="{1E237FBC-521A-44B6-A8D0-A3AA7606243A}"/>
          </ac:spMkLst>
        </pc:spChg>
        <pc:spChg chg="add mod">
          <ac:chgData name="Luud de Brouwer" userId="3829f90d-15f3-48c1-9291-4e6f83af122b" providerId="ADAL" clId="{FD29B8FF-0B88-4508-9C80-2B87880EC7BB}" dt="2024-03-26T14:58:23.375" v="2965" actId="478"/>
          <ac:spMkLst>
            <pc:docMk/>
            <pc:sldMk cId="2667390222" sldId="411"/>
            <ac:spMk id="7" creationId="{9BC4B2E8-8043-433C-BF9F-F5E387D2F3D1}"/>
          </ac:spMkLst>
        </pc:spChg>
        <pc:spChg chg="add mod">
          <ac:chgData name="Luud de Brouwer" userId="3829f90d-15f3-48c1-9291-4e6f83af122b" providerId="ADAL" clId="{FD29B8FF-0B88-4508-9C80-2B87880EC7BB}" dt="2024-03-26T14:59:48.857" v="3125" actId="20577"/>
          <ac:spMkLst>
            <pc:docMk/>
            <pc:sldMk cId="2667390222" sldId="411"/>
            <ac:spMk id="11" creationId="{2EF6D404-427C-46AF-8B45-87266CCD4579}"/>
          </ac:spMkLst>
        </pc:spChg>
        <pc:picChg chg="add mod">
          <ac:chgData name="Luud de Brouwer" userId="3829f90d-15f3-48c1-9291-4e6f83af122b" providerId="ADAL" clId="{FD29B8FF-0B88-4508-9C80-2B87880EC7BB}" dt="2024-03-26T14:55:36.445" v="2852" actId="14100"/>
          <ac:picMkLst>
            <pc:docMk/>
            <pc:sldMk cId="2667390222" sldId="411"/>
            <ac:picMk id="16" creationId="{7482EED4-05C2-4478-8373-670ACE894488}"/>
          </ac:picMkLst>
        </pc:picChg>
      </pc:sldChg>
      <pc:sldChg chg="addSp modSp add">
        <pc:chgData name="Luud de Brouwer" userId="3829f90d-15f3-48c1-9291-4e6f83af122b" providerId="ADAL" clId="{FD29B8FF-0B88-4508-9C80-2B87880EC7BB}" dt="2024-03-26T15:05:36.096" v="3382" actId="5793"/>
        <pc:sldMkLst>
          <pc:docMk/>
          <pc:sldMk cId="3672418555" sldId="412"/>
        </pc:sldMkLst>
        <pc:spChg chg="add mod">
          <ac:chgData name="Luud de Brouwer" userId="3829f90d-15f3-48c1-9291-4e6f83af122b" providerId="ADAL" clId="{FD29B8FF-0B88-4508-9C80-2B87880EC7BB}" dt="2024-03-26T15:05:36.096" v="3382" actId="5793"/>
          <ac:spMkLst>
            <pc:docMk/>
            <pc:sldMk cId="3672418555" sldId="412"/>
            <ac:spMk id="5" creationId="{19202CE1-B203-49BF-BC98-F1D0234BCF6E}"/>
          </ac:spMkLst>
        </pc:spChg>
        <pc:picChg chg="add mod">
          <ac:chgData name="Luud de Brouwer" userId="3829f90d-15f3-48c1-9291-4e6f83af122b" providerId="ADAL" clId="{FD29B8FF-0B88-4508-9C80-2B87880EC7BB}" dt="2024-03-26T15:04:51.456" v="3324" actId="14100"/>
          <ac:picMkLst>
            <pc:docMk/>
            <pc:sldMk cId="3672418555" sldId="412"/>
            <ac:picMk id="16" creationId="{7599DA96-E250-49F3-9063-EEEC8B0CF1A2}"/>
          </ac:picMkLst>
        </pc:picChg>
      </pc:sldChg>
      <pc:sldChg chg="addSp modSp add">
        <pc:chgData name="Luud de Brouwer" userId="3829f90d-15f3-48c1-9291-4e6f83af122b" providerId="ADAL" clId="{FD29B8FF-0B88-4508-9C80-2B87880EC7BB}" dt="2024-03-26T15:07:05.064" v="3518" actId="1076"/>
        <pc:sldMkLst>
          <pc:docMk/>
          <pc:sldMk cId="2316109592" sldId="413"/>
        </pc:sldMkLst>
        <pc:spChg chg="add mod">
          <ac:chgData name="Luud de Brouwer" userId="3829f90d-15f3-48c1-9291-4e6f83af122b" providerId="ADAL" clId="{FD29B8FF-0B88-4508-9C80-2B87880EC7BB}" dt="2024-03-26T15:07:05.064" v="3518" actId="1076"/>
          <ac:spMkLst>
            <pc:docMk/>
            <pc:sldMk cId="2316109592" sldId="413"/>
            <ac:spMk id="5" creationId="{6E709842-D5DA-4964-8707-C309A2BEBA93}"/>
          </ac:spMkLst>
        </pc:spChg>
        <pc:picChg chg="add mod">
          <ac:chgData name="Luud de Brouwer" userId="3829f90d-15f3-48c1-9291-4e6f83af122b" providerId="ADAL" clId="{FD29B8FF-0B88-4508-9C80-2B87880EC7BB}" dt="2024-03-26T09:30:18.130" v="981" actId="14100"/>
          <ac:picMkLst>
            <pc:docMk/>
            <pc:sldMk cId="2316109592" sldId="413"/>
            <ac:picMk id="16" creationId="{A0F14B13-DAF8-4587-BE36-19DAE07D202B}"/>
          </ac:picMkLst>
        </pc:picChg>
      </pc:sldChg>
      <pc:sldChg chg="addSp delSp modSp add">
        <pc:chgData name="Luud de Brouwer" userId="3829f90d-15f3-48c1-9291-4e6f83af122b" providerId="ADAL" clId="{FD29B8FF-0B88-4508-9C80-2B87880EC7BB}" dt="2024-03-26T15:09:44.203" v="3635" actId="1076"/>
        <pc:sldMkLst>
          <pc:docMk/>
          <pc:sldMk cId="1402789412" sldId="414"/>
        </pc:sldMkLst>
        <pc:spChg chg="mod">
          <ac:chgData name="Luud de Brouwer" userId="3829f90d-15f3-48c1-9291-4e6f83af122b" providerId="ADAL" clId="{FD29B8FF-0B88-4508-9C80-2B87880EC7BB}" dt="2024-03-26T09:31:36.708" v="993" actId="20577"/>
          <ac:spMkLst>
            <pc:docMk/>
            <pc:sldMk cId="1402789412" sldId="414"/>
            <ac:spMk id="2" creationId="{00000000-0000-0000-0000-000000000000}"/>
          </ac:spMkLst>
        </pc:spChg>
        <pc:spChg chg="del">
          <ac:chgData name="Luud de Brouwer" userId="3829f90d-15f3-48c1-9291-4e6f83af122b" providerId="ADAL" clId="{FD29B8FF-0B88-4508-9C80-2B87880EC7BB}" dt="2024-03-26T15:08:43.349" v="3562" actId="478"/>
          <ac:spMkLst>
            <pc:docMk/>
            <pc:sldMk cId="1402789412" sldId="414"/>
            <ac:spMk id="3" creationId="{00000000-0000-0000-0000-000000000000}"/>
          </ac:spMkLst>
        </pc:spChg>
        <pc:spChg chg="add mod">
          <ac:chgData name="Luud de Brouwer" userId="3829f90d-15f3-48c1-9291-4e6f83af122b" providerId="ADAL" clId="{FD29B8FF-0B88-4508-9C80-2B87880EC7BB}" dt="2024-03-26T15:09:44.203" v="3635" actId="1076"/>
          <ac:spMkLst>
            <pc:docMk/>
            <pc:sldMk cId="1402789412" sldId="414"/>
            <ac:spMk id="5" creationId="{ACD0807B-50D7-447F-B51F-618E75ABE73C}"/>
          </ac:spMkLst>
        </pc:spChg>
        <pc:spChg chg="add del mod">
          <ac:chgData name="Luud de Brouwer" userId="3829f90d-15f3-48c1-9291-4e6f83af122b" providerId="ADAL" clId="{FD29B8FF-0B88-4508-9C80-2B87880EC7BB}" dt="2024-03-26T15:08:52.781" v="3565" actId="478"/>
          <ac:spMkLst>
            <pc:docMk/>
            <pc:sldMk cId="1402789412" sldId="414"/>
            <ac:spMk id="7" creationId="{F89CEC8E-68CF-4848-8173-18C0B2656957}"/>
          </ac:spMkLst>
        </pc:spChg>
        <pc:spChg chg="add mod">
          <ac:chgData name="Luud de Brouwer" userId="3829f90d-15f3-48c1-9291-4e6f83af122b" providerId="ADAL" clId="{FD29B8FF-0B88-4508-9C80-2B87880EC7BB}" dt="2024-03-26T15:09:38.638" v="3634" actId="1076"/>
          <ac:spMkLst>
            <pc:docMk/>
            <pc:sldMk cId="1402789412" sldId="414"/>
            <ac:spMk id="11" creationId="{D1EB162D-1AF0-4B92-9380-94FE3E04F475}"/>
          </ac:spMkLst>
        </pc:spChg>
        <pc:picChg chg="add del">
          <ac:chgData name="Luud de Brouwer" userId="3829f90d-15f3-48c1-9291-4e6f83af122b" providerId="ADAL" clId="{FD29B8FF-0B88-4508-9C80-2B87880EC7BB}" dt="2024-03-26T15:08:48.508" v="3564" actId="478"/>
          <ac:picMkLst>
            <pc:docMk/>
            <pc:sldMk cId="1402789412" sldId="414"/>
            <ac:picMk id="8" creationId="{4005607E-350A-446E-9F94-1DDE997F5713}"/>
          </ac:picMkLst>
        </pc:picChg>
        <pc:picChg chg="add mod">
          <ac:chgData name="Luud de Brouwer" userId="3829f90d-15f3-48c1-9291-4e6f83af122b" providerId="ADAL" clId="{FD29B8FF-0B88-4508-9C80-2B87880EC7BB}" dt="2024-03-26T15:09:31.235" v="3633" actId="14100"/>
          <ac:picMkLst>
            <pc:docMk/>
            <pc:sldMk cId="1402789412" sldId="414"/>
            <ac:picMk id="16" creationId="{DD1A4173-2094-4283-96DC-CB0187614078}"/>
          </ac:picMkLst>
        </pc:picChg>
      </pc:sldChg>
      <pc:sldChg chg="addSp modSp add">
        <pc:chgData name="Luud de Brouwer" userId="3829f90d-15f3-48c1-9291-4e6f83af122b" providerId="ADAL" clId="{FD29B8FF-0B88-4508-9C80-2B87880EC7BB}" dt="2024-03-26T15:15:37.774" v="3997" actId="1076"/>
        <pc:sldMkLst>
          <pc:docMk/>
          <pc:sldMk cId="941034477" sldId="415"/>
        </pc:sldMkLst>
        <pc:spChg chg="add mod">
          <ac:chgData name="Luud de Brouwer" userId="3829f90d-15f3-48c1-9291-4e6f83af122b" providerId="ADAL" clId="{FD29B8FF-0B88-4508-9C80-2B87880EC7BB}" dt="2024-03-26T15:15:37.774" v="3997" actId="1076"/>
          <ac:spMkLst>
            <pc:docMk/>
            <pc:sldMk cId="941034477" sldId="415"/>
            <ac:spMk id="5" creationId="{6800D7D1-BBC7-4476-B653-51E7DCE390BB}"/>
          </ac:spMkLst>
        </pc:spChg>
        <pc:picChg chg="add mod">
          <ac:chgData name="Luud de Brouwer" userId="3829f90d-15f3-48c1-9291-4e6f83af122b" providerId="ADAL" clId="{FD29B8FF-0B88-4508-9C80-2B87880EC7BB}" dt="2024-03-26T15:14:38.850" v="3892" actId="14100"/>
          <ac:picMkLst>
            <pc:docMk/>
            <pc:sldMk cId="941034477" sldId="415"/>
            <ac:picMk id="16" creationId="{628B9D1E-CC67-448A-B93E-4EE5E12E2E4E}"/>
          </ac:picMkLst>
        </pc:picChg>
      </pc:sldChg>
      <pc:sldChg chg="addSp modSp add">
        <pc:chgData name="Luud de Brouwer" userId="3829f90d-15f3-48c1-9291-4e6f83af122b" providerId="ADAL" clId="{FD29B8FF-0B88-4508-9C80-2B87880EC7BB}" dt="2024-03-26T15:13:45.054" v="3891" actId="1076"/>
        <pc:sldMkLst>
          <pc:docMk/>
          <pc:sldMk cId="854126933" sldId="416"/>
        </pc:sldMkLst>
        <pc:spChg chg="add mod">
          <ac:chgData name="Luud de Brouwer" userId="3829f90d-15f3-48c1-9291-4e6f83af122b" providerId="ADAL" clId="{FD29B8FF-0B88-4508-9C80-2B87880EC7BB}" dt="2024-03-26T15:13:45.054" v="3891" actId="1076"/>
          <ac:spMkLst>
            <pc:docMk/>
            <pc:sldMk cId="854126933" sldId="416"/>
            <ac:spMk id="5" creationId="{7C1E0C79-D0C4-4C24-A173-0FA5860BBCBA}"/>
          </ac:spMkLst>
        </pc:spChg>
        <pc:picChg chg="add mod">
          <ac:chgData name="Luud de Brouwer" userId="3829f90d-15f3-48c1-9291-4e6f83af122b" providerId="ADAL" clId="{FD29B8FF-0B88-4508-9C80-2B87880EC7BB}" dt="2024-03-26T09:34:06.814" v="1024" actId="14100"/>
          <ac:picMkLst>
            <pc:docMk/>
            <pc:sldMk cId="854126933" sldId="416"/>
            <ac:picMk id="16" creationId="{7B08F6AE-4B1A-40BB-970B-DF48C3469B94}"/>
          </ac:picMkLst>
        </pc:picChg>
      </pc:sldChg>
      <pc:sldChg chg="addSp modSp add del">
        <pc:chgData name="Luud de Brouwer" userId="3829f90d-15f3-48c1-9291-4e6f83af122b" providerId="ADAL" clId="{FD29B8FF-0B88-4508-9C80-2B87880EC7BB}" dt="2024-03-26T10:43:31.242" v="1718" actId="2696"/>
        <pc:sldMkLst>
          <pc:docMk/>
          <pc:sldMk cId="3065868861" sldId="417"/>
        </pc:sldMkLst>
        <pc:picChg chg="add mod">
          <ac:chgData name="Luud de Brouwer" userId="3829f90d-15f3-48c1-9291-4e6f83af122b" providerId="ADAL" clId="{FD29B8FF-0B88-4508-9C80-2B87880EC7BB}" dt="2024-03-26T09:33:37.948" v="1016" actId="14100"/>
          <ac:picMkLst>
            <pc:docMk/>
            <pc:sldMk cId="3065868861" sldId="417"/>
            <ac:picMk id="16" creationId="{86C9E21A-DC4B-476C-9072-C60EF6159F00}"/>
          </ac:picMkLst>
        </pc:picChg>
      </pc:sldChg>
      <pc:sldChg chg="addSp modSp add">
        <pc:chgData name="Luud de Brouwer" userId="3829f90d-15f3-48c1-9291-4e6f83af122b" providerId="ADAL" clId="{FD29B8FF-0B88-4508-9C80-2B87880EC7BB}" dt="2024-03-26T16:34:19.154" v="6135" actId="20577"/>
        <pc:sldMkLst>
          <pc:docMk/>
          <pc:sldMk cId="2744720308" sldId="418"/>
        </pc:sldMkLst>
        <pc:spChg chg="add mod">
          <ac:chgData name="Luud de Brouwer" userId="3829f90d-15f3-48c1-9291-4e6f83af122b" providerId="ADAL" clId="{FD29B8FF-0B88-4508-9C80-2B87880EC7BB}" dt="2024-03-26T16:34:19.154" v="6135" actId="20577"/>
          <ac:spMkLst>
            <pc:docMk/>
            <pc:sldMk cId="2744720308" sldId="418"/>
            <ac:spMk id="5" creationId="{77F0485C-EE93-4DE6-86CE-B773D5839915}"/>
          </ac:spMkLst>
        </pc:spChg>
        <pc:spChg chg="add mod">
          <ac:chgData name="Luud de Brouwer" userId="3829f90d-15f3-48c1-9291-4e6f83af122b" providerId="ADAL" clId="{FD29B8FF-0B88-4508-9C80-2B87880EC7BB}" dt="2024-03-26T15:11:55.071" v="3744" actId="6549"/>
          <ac:spMkLst>
            <pc:docMk/>
            <pc:sldMk cId="2744720308" sldId="418"/>
            <ac:spMk id="6" creationId="{AD112857-5E96-4779-8CFE-5F03694421B5}"/>
          </ac:spMkLst>
        </pc:spChg>
        <pc:spChg chg="add mod">
          <ac:chgData name="Luud de Brouwer" userId="3829f90d-15f3-48c1-9291-4e6f83af122b" providerId="ADAL" clId="{FD29B8FF-0B88-4508-9C80-2B87880EC7BB}" dt="2024-03-26T09:33:00.384" v="1009" actId="1076"/>
          <ac:spMkLst>
            <pc:docMk/>
            <pc:sldMk cId="2744720308" sldId="418"/>
            <ac:spMk id="18" creationId="{745C142C-4DBC-4572-849A-1F6146346469}"/>
          </ac:spMkLst>
        </pc:spChg>
        <pc:picChg chg="add mod">
          <ac:chgData name="Luud de Brouwer" userId="3829f90d-15f3-48c1-9291-4e6f83af122b" providerId="ADAL" clId="{FD29B8FF-0B88-4508-9C80-2B87880EC7BB}" dt="2024-03-26T09:32:43.294" v="1006" actId="14100"/>
          <ac:picMkLst>
            <pc:docMk/>
            <pc:sldMk cId="2744720308" sldId="418"/>
            <ac:picMk id="16" creationId="{9B31D6A2-FAC5-45C7-8698-1E2D7578CC19}"/>
          </ac:picMkLst>
        </pc:picChg>
        <pc:picChg chg="add mod">
          <ac:chgData name="Luud de Brouwer" userId="3829f90d-15f3-48c1-9291-4e6f83af122b" providerId="ADAL" clId="{FD29B8FF-0B88-4508-9C80-2B87880EC7BB}" dt="2024-03-26T09:32:43.294" v="1006" actId="14100"/>
          <ac:picMkLst>
            <pc:docMk/>
            <pc:sldMk cId="2744720308" sldId="418"/>
            <ac:picMk id="17" creationId="{46E1EA40-1E35-49A2-AC1F-C8F710EB5570}"/>
          </ac:picMkLst>
        </pc:picChg>
      </pc:sldChg>
      <pc:sldChg chg="addSp modSp add ord">
        <pc:chgData name="Luud de Brouwer" userId="3829f90d-15f3-48c1-9291-4e6f83af122b" providerId="ADAL" clId="{FD29B8FF-0B88-4508-9C80-2B87880EC7BB}" dt="2024-03-26T16:28:49.027" v="6115" actId="255"/>
        <pc:sldMkLst>
          <pc:docMk/>
          <pc:sldMk cId="1799771466" sldId="419"/>
        </pc:sldMkLst>
        <pc:spChg chg="mod">
          <ac:chgData name="Luud de Brouwer" userId="3829f90d-15f3-48c1-9291-4e6f83af122b" providerId="ADAL" clId="{FD29B8FF-0B88-4508-9C80-2B87880EC7BB}" dt="2024-03-26T09:35:17.257" v="1047" actId="20577"/>
          <ac:spMkLst>
            <pc:docMk/>
            <pc:sldMk cId="1799771466" sldId="419"/>
            <ac:spMk id="2" creationId="{00000000-0000-0000-0000-000000000000}"/>
          </ac:spMkLst>
        </pc:spChg>
        <pc:spChg chg="add mod">
          <ac:chgData name="Luud de Brouwer" userId="3829f90d-15f3-48c1-9291-4e6f83af122b" providerId="ADAL" clId="{FD29B8FF-0B88-4508-9C80-2B87880EC7BB}" dt="2024-03-26T16:28:49.027" v="6115" actId="255"/>
          <ac:spMkLst>
            <pc:docMk/>
            <pc:sldMk cId="1799771466" sldId="419"/>
            <ac:spMk id="16" creationId="{8B411562-234D-4CB7-ABA3-7EE3CEA257A0}"/>
          </ac:spMkLst>
        </pc:spChg>
        <pc:picChg chg="add mod">
          <ac:chgData name="Luud de Brouwer" userId="3829f90d-15f3-48c1-9291-4e6f83af122b" providerId="ADAL" clId="{FD29B8FF-0B88-4508-9C80-2B87880EC7BB}" dt="2024-03-26T09:36:02.823" v="1055" actId="14100"/>
          <ac:picMkLst>
            <pc:docMk/>
            <pc:sldMk cId="1799771466" sldId="419"/>
            <ac:picMk id="17" creationId="{37AD83CD-2351-4C45-86DF-25922362D7CE}"/>
          </ac:picMkLst>
        </pc:picChg>
      </pc:sldChg>
      <pc:sldChg chg="addSp modSp add ord">
        <pc:chgData name="Luud de Brouwer" userId="3829f90d-15f3-48c1-9291-4e6f83af122b" providerId="ADAL" clId="{FD29B8FF-0B88-4508-9C80-2B87880EC7BB}" dt="2024-03-26T13:43:40.188" v="1860" actId="20577"/>
        <pc:sldMkLst>
          <pc:docMk/>
          <pc:sldMk cId="2061027023" sldId="420"/>
        </pc:sldMkLst>
        <pc:spChg chg="add mod">
          <ac:chgData name="Luud de Brouwer" userId="3829f90d-15f3-48c1-9291-4e6f83af122b" providerId="ADAL" clId="{FD29B8FF-0B88-4508-9C80-2B87880EC7BB}" dt="2024-03-26T13:43:40.188" v="1860" actId="20577"/>
          <ac:spMkLst>
            <pc:docMk/>
            <pc:sldMk cId="2061027023" sldId="420"/>
            <ac:spMk id="16" creationId="{F94B13BC-6EDD-4957-9E94-575D005F2BE3}"/>
          </ac:spMkLst>
        </pc:spChg>
        <pc:picChg chg="add mod">
          <ac:chgData name="Luud de Brouwer" userId="3829f90d-15f3-48c1-9291-4e6f83af122b" providerId="ADAL" clId="{FD29B8FF-0B88-4508-9C80-2B87880EC7BB}" dt="2024-03-26T09:36:41.280" v="1062" actId="14100"/>
          <ac:picMkLst>
            <pc:docMk/>
            <pc:sldMk cId="2061027023" sldId="420"/>
            <ac:picMk id="17" creationId="{7000502D-7AC0-4134-92DA-B262C5D1A560}"/>
          </ac:picMkLst>
        </pc:picChg>
      </pc:sldChg>
      <pc:sldChg chg="addSp delSp modSp add">
        <pc:chgData name="Luud de Brouwer" userId="3829f90d-15f3-48c1-9291-4e6f83af122b" providerId="ADAL" clId="{FD29B8FF-0B88-4508-9C80-2B87880EC7BB}" dt="2024-03-26T16:35:14.518" v="6139" actId="6549"/>
        <pc:sldMkLst>
          <pc:docMk/>
          <pc:sldMk cId="225897247" sldId="421"/>
        </pc:sldMkLst>
        <pc:spChg chg="mod">
          <ac:chgData name="Luud de Brouwer" userId="3829f90d-15f3-48c1-9291-4e6f83af122b" providerId="ADAL" clId="{FD29B8FF-0B88-4508-9C80-2B87880EC7BB}" dt="2024-03-26T09:37:16.926" v="1082" actId="20577"/>
          <ac:spMkLst>
            <pc:docMk/>
            <pc:sldMk cId="225897247" sldId="421"/>
            <ac:spMk id="2" creationId="{00000000-0000-0000-0000-000000000000}"/>
          </ac:spMkLst>
        </pc:spChg>
        <pc:spChg chg="add mod">
          <ac:chgData name="Luud de Brouwer" userId="3829f90d-15f3-48c1-9291-4e6f83af122b" providerId="ADAL" clId="{FD29B8FF-0B88-4508-9C80-2B87880EC7BB}" dt="2024-03-26T16:35:14.518" v="6139" actId="6549"/>
          <ac:spMkLst>
            <pc:docMk/>
            <pc:sldMk cId="225897247" sldId="421"/>
            <ac:spMk id="5" creationId="{55E7FC79-E5FD-4DA1-BFF7-8F2A73797F6C}"/>
          </ac:spMkLst>
        </pc:spChg>
        <pc:spChg chg="del">
          <ac:chgData name="Luud de Brouwer" userId="3829f90d-15f3-48c1-9291-4e6f83af122b" providerId="ADAL" clId="{FD29B8FF-0B88-4508-9C80-2B87880EC7BB}" dt="2024-03-26T09:37:02.771" v="1068" actId="478"/>
          <ac:spMkLst>
            <pc:docMk/>
            <pc:sldMk cId="225897247" sldId="421"/>
            <ac:spMk id="16" creationId="{F94B13BC-6EDD-4957-9E94-575D005F2BE3}"/>
          </ac:spMkLst>
        </pc:spChg>
        <pc:picChg chg="del">
          <ac:chgData name="Luud de Brouwer" userId="3829f90d-15f3-48c1-9291-4e6f83af122b" providerId="ADAL" clId="{FD29B8FF-0B88-4508-9C80-2B87880EC7BB}" dt="2024-03-26T09:36:59.940" v="1067" actId="478"/>
          <ac:picMkLst>
            <pc:docMk/>
            <pc:sldMk cId="225897247" sldId="421"/>
            <ac:picMk id="17" creationId="{7000502D-7AC0-4134-92DA-B262C5D1A560}"/>
          </ac:picMkLst>
        </pc:picChg>
        <pc:picChg chg="add mod">
          <ac:chgData name="Luud de Brouwer" userId="3829f90d-15f3-48c1-9291-4e6f83af122b" providerId="ADAL" clId="{FD29B8FF-0B88-4508-9C80-2B87880EC7BB}" dt="2024-03-26T09:37:53.677" v="1089" actId="14100"/>
          <ac:picMkLst>
            <pc:docMk/>
            <pc:sldMk cId="225897247" sldId="421"/>
            <ac:picMk id="18" creationId="{D520F7CE-BA05-41DC-BA3B-7129F9180FD6}"/>
          </ac:picMkLst>
        </pc:picChg>
      </pc:sldChg>
      <pc:sldChg chg="addSp modSp add">
        <pc:chgData name="Luud de Brouwer" userId="3829f90d-15f3-48c1-9291-4e6f83af122b" providerId="ADAL" clId="{FD29B8FF-0B88-4508-9C80-2B87880EC7BB}" dt="2024-03-26T15:23:03.249" v="4436" actId="1076"/>
        <pc:sldMkLst>
          <pc:docMk/>
          <pc:sldMk cId="1832991830" sldId="422"/>
        </pc:sldMkLst>
        <pc:spChg chg="mod">
          <ac:chgData name="Luud de Brouwer" userId="3829f90d-15f3-48c1-9291-4e6f83af122b" providerId="ADAL" clId="{FD29B8FF-0B88-4508-9C80-2B87880EC7BB}" dt="2024-03-26T09:39:15.218" v="1108" actId="20577"/>
          <ac:spMkLst>
            <pc:docMk/>
            <pc:sldMk cId="1832991830" sldId="422"/>
            <ac:spMk id="2" creationId="{00000000-0000-0000-0000-000000000000}"/>
          </ac:spMkLst>
        </pc:spChg>
        <pc:spChg chg="add mod">
          <ac:chgData name="Luud de Brouwer" userId="3829f90d-15f3-48c1-9291-4e6f83af122b" providerId="ADAL" clId="{FD29B8FF-0B88-4508-9C80-2B87880EC7BB}" dt="2024-03-26T15:23:03.249" v="4436" actId="1076"/>
          <ac:spMkLst>
            <pc:docMk/>
            <pc:sldMk cId="1832991830" sldId="422"/>
            <ac:spMk id="5" creationId="{A7BAD394-B8CC-4C8B-9CF1-EB05BF8F2FF8}"/>
          </ac:spMkLst>
        </pc:spChg>
        <pc:picChg chg="add mod">
          <ac:chgData name="Luud de Brouwer" userId="3829f90d-15f3-48c1-9291-4e6f83af122b" providerId="ADAL" clId="{FD29B8FF-0B88-4508-9C80-2B87880EC7BB}" dt="2024-03-26T15:22:13.477" v="4349" actId="14100"/>
          <ac:picMkLst>
            <pc:docMk/>
            <pc:sldMk cId="1832991830" sldId="422"/>
            <ac:picMk id="16" creationId="{807F7FDC-A067-4EA5-A763-B083A1EBC5A0}"/>
          </ac:picMkLst>
        </pc:picChg>
      </pc:sldChg>
      <pc:sldChg chg="addSp modSp add">
        <pc:chgData name="Luud de Brouwer" userId="3829f90d-15f3-48c1-9291-4e6f83af122b" providerId="ADAL" clId="{FD29B8FF-0B88-4508-9C80-2B87880EC7BB}" dt="2024-03-26T15:21:55.992" v="4348" actId="6549"/>
        <pc:sldMkLst>
          <pc:docMk/>
          <pc:sldMk cId="1465168536" sldId="423"/>
        </pc:sldMkLst>
        <pc:spChg chg="add mod">
          <ac:chgData name="Luud de Brouwer" userId="3829f90d-15f3-48c1-9291-4e6f83af122b" providerId="ADAL" clId="{FD29B8FF-0B88-4508-9C80-2B87880EC7BB}" dt="2024-03-26T15:21:55.992" v="4348" actId="6549"/>
          <ac:spMkLst>
            <pc:docMk/>
            <pc:sldMk cId="1465168536" sldId="423"/>
            <ac:spMk id="5" creationId="{7707289F-01B6-497E-9DC3-9E79A4BA5052}"/>
          </ac:spMkLst>
        </pc:spChg>
        <pc:picChg chg="add mod">
          <ac:chgData name="Luud de Brouwer" userId="3829f90d-15f3-48c1-9291-4e6f83af122b" providerId="ADAL" clId="{FD29B8FF-0B88-4508-9C80-2B87880EC7BB}" dt="2024-03-26T09:38:50.746" v="1098" actId="14100"/>
          <ac:picMkLst>
            <pc:docMk/>
            <pc:sldMk cId="1465168536" sldId="423"/>
            <ac:picMk id="16" creationId="{2CF2DC7B-57AB-48C2-9A4F-D0F44FA449EB}"/>
          </ac:picMkLst>
        </pc:picChg>
      </pc:sldChg>
      <pc:sldChg chg="addSp modSp add">
        <pc:chgData name="Luud de Brouwer" userId="3829f90d-15f3-48c1-9291-4e6f83af122b" providerId="ADAL" clId="{FD29B8FF-0B88-4508-9C80-2B87880EC7BB}" dt="2024-03-26T16:35:57.002" v="6141" actId="20577"/>
        <pc:sldMkLst>
          <pc:docMk/>
          <pc:sldMk cId="1541922457" sldId="424"/>
        </pc:sldMkLst>
        <pc:spChg chg="add mod">
          <ac:chgData name="Luud de Brouwer" userId="3829f90d-15f3-48c1-9291-4e6f83af122b" providerId="ADAL" clId="{FD29B8FF-0B88-4508-9C80-2B87880EC7BB}" dt="2024-03-26T16:35:57.002" v="6141" actId="20577"/>
          <ac:spMkLst>
            <pc:docMk/>
            <pc:sldMk cId="1541922457" sldId="424"/>
            <ac:spMk id="5" creationId="{39B2A6E1-C68B-4943-9E61-06CE9D707562}"/>
          </ac:spMkLst>
        </pc:spChg>
        <pc:picChg chg="add mod">
          <ac:chgData name="Luud de Brouwer" userId="3829f90d-15f3-48c1-9291-4e6f83af122b" providerId="ADAL" clId="{FD29B8FF-0B88-4508-9C80-2B87880EC7BB}" dt="2024-03-26T15:19:56.448" v="4138" actId="14100"/>
          <ac:picMkLst>
            <pc:docMk/>
            <pc:sldMk cId="1541922457" sldId="424"/>
            <ac:picMk id="16" creationId="{F6C23B27-7644-4A12-A7D4-1A9A02B4EE33}"/>
          </ac:picMkLst>
        </pc:picChg>
      </pc:sldChg>
      <pc:sldChg chg="addSp modSp add">
        <pc:chgData name="Luud de Brouwer" userId="3829f90d-15f3-48c1-9291-4e6f83af122b" providerId="ADAL" clId="{FD29B8FF-0B88-4508-9C80-2B87880EC7BB}" dt="2024-03-26T15:24:18.115" v="4506" actId="1076"/>
        <pc:sldMkLst>
          <pc:docMk/>
          <pc:sldMk cId="3404119577" sldId="425"/>
        </pc:sldMkLst>
        <pc:spChg chg="add mod">
          <ac:chgData name="Luud de Brouwer" userId="3829f90d-15f3-48c1-9291-4e6f83af122b" providerId="ADAL" clId="{FD29B8FF-0B88-4508-9C80-2B87880EC7BB}" dt="2024-03-26T15:24:18.115" v="4506" actId="1076"/>
          <ac:spMkLst>
            <pc:docMk/>
            <pc:sldMk cId="3404119577" sldId="425"/>
            <ac:spMk id="5" creationId="{D6B21C16-E5DC-4D5D-A2CE-2A3EE7A3712A}"/>
          </ac:spMkLst>
        </pc:spChg>
        <pc:spChg chg="add mod">
          <ac:chgData name="Luud de Brouwer" userId="3829f90d-15f3-48c1-9291-4e6f83af122b" providerId="ADAL" clId="{FD29B8FF-0B88-4508-9C80-2B87880EC7BB}" dt="2024-03-26T09:40:47.420" v="1122" actId="255"/>
          <ac:spMkLst>
            <pc:docMk/>
            <pc:sldMk cId="3404119577" sldId="425"/>
            <ac:spMk id="16" creationId="{5D7999DA-1905-4A26-B57D-FF3C5E208C9D}"/>
          </ac:spMkLst>
        </pc:spChg>
        <pc:picChg chg="add mod">
          <ac:chgData name="Luud de Brouwer" userId="3829f90d-15f3-48c1-9291-4e6f83af122b" providerId="ADAL" clId="{FD29B8FF-0B88-4508-9C80-2B87880EC7BB}" dt="2024-03-26T09:40:53.368" v="1123" actId="14100"/>
          <ac:picMkLst>
            <pc:docMk/>
            <pc:sldMk cId="3404119577" sldId="425"/>
            <ac:picMk id="17" creationId="{4873FDAC-2420-4684-9EAC-C0E6E7CCA557}"/>
          </ac:picMkLst>
        </pc:picChg>
      </pc:sldChg>
      <pc:sldChg chg="addSp modSp add">
        <pc:chgData name="Luud de Brouwer" userId="3829f90d-15f3-48c1-9291-4e6f83af122b" providerId="ADAL" clId="{FD29B8FF-0B88-4508-9C80-2B87880EC7BB}" dt="2024-03-26T09:44:36.618" v="1168" actId="1076"/>
        <pc:sldMkLst>
          <pc:docMk/>
          <pc:sldMk cId="2870328163" sldId="426"/>
        </pc:sldMkLst>
        <pc:spChg chg="add mod">
          <ac:chgData name="Luud de Brouwer" userId="3829f90d-15f3-48c1-9291-4e6f83af122b" providerId="ADAL" clId="{FD29B8FF-0B88-4508-9C80-2B87880EC7BB}" dt="2024-03-26T09:43:28.592" v="1164" actId="20577"/>
          <ac:spMkLst>
            <pc:docMk/>
            <pc:sldMk cId="2870328163" sldId="426"/>
            <ac:spMk id="16" creationId="{4AFE5233-CD05-4090-B0EC-2FEAF60767C3}"/>
          </ac:spMkLst>
        </pc:spChg>
        <pc:picChg chg="add mod">
          <ac:chgData name="Luud de Brouwer" userId="3829f90d-15f3-48c1-9291-4e6f83af122b" providerId="ADAL" clId="{FD29B8FF-0B88-4508-9C80-2B87880EC7BB}" dt="2024-03-26T09:44:31.491" v="1167" actId="1076"/>
          <ac:picMkLst>
            <pc:docMk/>
            <pc:sldMk cId="2870328163" sldId="426"/>
            <ac:picMk id="17" creationId="{F74B9BF4-A848-4FE8-9209-A4070C05E427}"/>
          </ac:picMkLst>
        </pc:picChg>
        <pc:picChg chg="add mod">
          <ac:chgData name="Luud de Brouwer" userId="3829f90d-15f3-48c1-9291-4e6f83af122b" providerId="ADAL" clId="{FD29B8FF-0B88-4508-9C80-2B87880EC7BB}" dt="2024-03-26T09:44:36.618" v="1168" actId="1076"/>
          <ac:picMkLst>
            <pc:docMk/>
            <pc:sldMk cId="2870328163" sldId="426"/>
            <ac:picMk id="18" creationId="{DF3BA4C4-F273-4DE8-ADB7-76E1E62763AF}"/>
          </ac:picMkLst>
        </pc:picChg>
      </pc:sldChg>
      <pc:sldChg chg="addSp modSp add">
        <pc:chgData name="Luud de Brouwer" userId="3829f90d-15f3-48c1-9291-4e6f83af122b" providerId="ADAL" clId="{FD29B8FF-0B88-4508-9C80-2B87880EC7BB}" dt="2024-03-26T09:46:07.611" v="1181" actId="1076"/>
        <pc:sldMkLst>
          <pc:docMk/>
          <pc:sldMk cId="850871067" sldId="427"/>
        </pc:sldMkLst>
        <pc:spChg chg="add mod">
          <ac:chgData name="Luud de Brouwer" userId="3829f90d-15f3-48c1-9291-4e6f83af122b" providerId="ADAL" clId="{FD29B8FF-0B88-4508-9C80-2B87880EC7BB}" dt="2024-03-26T09:46:07.611" v="1181" actId="1076"/>
          <ac:spMkLst>
            <pc:docMk/>
            <pc:sldMk cId="850871067" sldId="427"/>
            <ac:spMk id="16" creationId="{F352C307-0A4D-4A4C-868F-BAE20A0F19CC}"/>
          </ac:spMkLst>
        </pc:spChg>
        <pc:picChg chg="add mod">
          <ac:chgData name="Luud de Brouwer" userId="3829f90d-15f3-48c1-9291-4e6f83af122b" providerId="ADAL" clId="{FD29B8FF-0B88-4508-9C80-2B87880EC7BB}" dt="2024-03-26T09:45:31.341" v="1173" actId="14100"/>
          <ac:picMkLst>
            <pc:docMk/>
            <pc:sldMk cId="850871067" sldId="427"/>
            <ac:picMk id="17" creationId="{418D23F7-AFFE-4A19-98DF-F1A5B633DDF5}"/>
          </ac:picMkLst>
        </pc:picChg>
      </pc:sldChg>
      <pc:sldChg chg="addSp delSp modSp add">
        <pc:chgData name="Luud de Brouwer" userId="3829f90d-15f3-48c1-9291-4e6f83af122b" providerId="ADAL" clId="{FD29B8FF-0B88-4508-9C80-2B87880EC7BB}" dt="2024-03-26T15:25:40.938" v="4535" actId="27636"/>
        <pc:sldMkLst>
          <pc:docMk/>
          <pc:sldMk cId="3372501700" sldId="428"/>
        </pc:sldMkLst>
        <pc:spChg chg="mod">
          <ac:chgData name="Luud de Brouwer" userId="3829f90d-15f3-48c1-9291-4e6f83af122b" providerId="ADAL" clId="{FD29B8FF-0B88-4508-9C80-2B87880EC7BB}" dt="2024-03-26T09:48:23.609" v="1193" actId="20577"/>
          <ac:spMkLst>
            <pc:docMk/>
            <pc:sldMk cId="3372501700" sldId="428"/>
            <ac:spMk id="2" creationId="{00000000-0000-0000-0000-000000000000}"/>
          </ac:spMkLst>
        </pc:spChg>
        <pc:spChg chg="mod">
          <ac:chgData name="Luud de Brouwer" userId="3829f90d-15f3-48c1-9291-4e6f83af122b" providerId="ADAL" clId="{FD29B8FF-0B88-4508-9C80-2B87880EC7BB}" dt="2024-03-26T15:25:40.938" v="4535" actId="27636"/>
          <ac:spMkLst>
            <pc:docMk/>
            <pc:sldMk cId="3372501700" sldId="428"/>
            <ac:spMk id="3" creationId="{00000000-0000-0000-0000-000000000000}"/>
          </ac:spMkLst>
        </pc:spChg>
        <pc:picChg chg="add mod">
          <ac:chgData name="Luud de Brouwer" userId="3829f90d-15f3-48c1-9291-4e6f83af122b" providerId="ADAL" clId="{FD29B8FF-0B88-4508-9C80-2B87880EC7BB}" dt="2024-03-26T09:49:09.517" v="1201" actId="14100"/>
          <ac:picMkLst>
            <pc:docMk/>
            <pc:sldMk cId="3372501700" sldId="428"/>
            <ac:picMk id="16" creationId="{C36EFC5A-9D3B-4DEB-B2BE-E4059FD05890}"/>
          </ac:picMkLst>
        </pc:picChg>
        <pc:cxnChg chg="add del mod">
          <ac:chgData name="Luud de Brouwer" userId="3829f90d-15f3-48c1-9291-4e6f83af122b" providerId="ADAL" clId="{FD29B8FF-0B88-4508-9C80-2B87880EC7BB}" dt="2024-03-26T09:52:12.667" v="1342" actId="11529"/>
          <ac:cxnSpMkLst>
            <pc:docMk/>
            <pc:sldMk cId="3372501700" sldId="428"/>
            <ac:cxnSpMk id="6" creationId="{9425313B-559E-4E5C-963B-4618B2198CAC}"/>
          </ac:cxnSpMkLst>
        </pc:cxnChg>
        <pc:cxnChg chg="add del mod">
          <ac:chgData name="Luud de Brouwer" userId="3829f90d-15f3-48c1-9291-4e6f83af122b" providerId="ADAL" clId="{FD29B8FF-0B88-4508-9C80-2B87880EC7BB}" dt="2024-03-26T09:52:41.717" v="1345" actId="11529"/>
          <ac:cxnSpMkLst>
            <pc:docMk/>
            <pc:sldMk cId="3372501700" sldId="428"/>
            <ac:cxnSpMk id="11" creationId="{3F1A96B0-7DED-469D-B593-6383D04B2666}"/>
          </ac:cxnSpMkLst>
        </pc:cxnChg>
        <pc:cxnChg chg="add mod">
          <ac:chgData name="Luud de Brouwer" userId="3829f90d-15f3-48c1-9291-4e6f83af122b" providerId="ADAL" clId="{FD29B8FF-0B88-4508-9C80-2B87880EC7BB}" dt="2024-03-26T09:56:29.704" v="1363" actId="1582"/>
          <ac:cxnSpMkLst>
            <pc:docMk/>
            <pc:sldMk cId="3372501700" sldId="428"/>
            <ac:cxnSpMk id="18" creationId="{D939A463-2AEE-4241-A3E9-FD72ED36C280}"/>
          </ac:cxnSpMkLst>
        </pc:cxnChg>
        <pc:cxnChg chg="add mod">
          <ac:chgData name="Luud de Brouwer" userId="3829f90d-15f3-48c1-9291-4e6f83af122b" providerId="ADAL" clId="{FD29B8FF-0B88-4508-9C80-2B87880EC7BB}" dt="2024-03-26T09:55:28.497" v="1354" actId="1582"/>
          <ac:cxnSpMkLst>
            <pc:docMk/>
            <pc:sldMk cId="3372501700" sldId="428"/>
            <ac:cxnSpMk id="20" creationId="{28AB95D3-CA5B-4046-A078-45145AB94C9C}"/>
          </ac:cxnSpMkLst>
        </pc:cxnChg>
        <pc:cxnChg chg="add del mod">
          <ac:chgData name="Luud de Brouwer" userId="3829f90d-15f3-48c1-9291-4e6f83af122b" providerId="ADAL" clId="{FD29B8FF-0B88-4508-9C80-2B87880EC7BB}" dt="2024-03-26T09:55:45.520" v="1356" actId="478"/>
          <ac:cxnSpMkLst>
            <pc:docMk/>
            <pc:sldMk cId="3372501700" sldId="428"/>
            <ac:cxnSpMk id="22" creationId="{DD1E57F1-1DBB-4611-B773-2E25DF54AD7C}"/>
          </ac:cxnSpMkLst>
        </pc:cxnChg>
        <pc:cxnChg chg="add mod">
          <ac:chgData name="Luud de Brouwer" userId="3829f90d-15f3-48c1-9291-4e6f83af122b" providerId="ADAL" clId="{FD29B8FF-0B88-4508-9C80-2B87880EC7BB}" dt="2024-03-26T09:56:05.095" v="1359" actId="208"/>
          <ac:cxnSpMkLst>
            <pc:docMk/>
            <pc:sldMk cId="3372501700" sldId="428"/>
            <ac:cxnSpMk id="24" creationId="{F51C338B-DFC8-4486-90FD-9F34BA516598}"/>
          </ac:cxnSpMkLst>
        </pc:cxnChg>
        <pc:cxnChg chg="add mod">
          <ac:chgData name="Luud de Brouwer" userId="3829f90d-15f3-48c1-9291-4e6f83af122b" providerId="ADAL" clId="{FD29B8FF-0B88-4508-9C80-2B87880EC7BB}" dt="2024-03-26T09:56:22.712" v="1362" actId="1582"/>
          <ac:cxnSpMkLst>
            <pc:docMk/>
            <pc:sldMk cId="3372501700" sldId="428"/>
            <ac:cxnSpMk id="26" creationId="{BACF7415-DEBC-4BFB-AE16-064585C62018}"/>
          </ac:cxnSpMkLst>
        </pc:cxnChg>
      </pc:sldChg>
      <pc:sldChg chg="addSp modSp add">
        <pc:chgData name="Luud de Brouwer" userId="3829f90d-15f3-48c1-9291-4e6f83af122b" providerId="ADAL" clId="{FD29B8FF-0B88-4508-9C80-2B87880EC7BB}" dt="2024-03-26T10:02:46.944" v="1468" actId="1582"/>
        <pc:sldMkLst>
          <pc:docMk/>
          <pc:sldMk cId="3757020067" sldId="429"/>
        </pc:sldMkLst>
        <pc:spChg chg="mod">
          <ac:chgData name="Luud de Brouwer" userId="3829f90d-15f3-48c1-9291-4e6f83af122b" providerId="ADAL" clId="{FD29B8FF-0B88-4508-9C80-2B87880EC7BB}" dt="2024-03-26T10:02:07.462" v="1462" actId="313"/>
          <ac:spMkLst>
            <pc:docMk/>
            <pc:sldMk cId="3757020067" sldId="429"/>
            <ac:spMk id="3" creationId="{00000000-0000-0000-0000-000000000000}"/>
          </ac:spMkLst>
        </pc:spChg>
        <pc:picChg chg="add mod">
          <ac:chgData name="Luud de Brouwer" userId="3829f90d-15f3-48c1-9291-4e6f83af122b" providerId="ADAL" clId="{FD29B8FF-0B88-4508-9C80-2B87880EC7BB}" dt="2024-03-26T10:00:32.305" v="1414" actId="1076"/>
          <ac:picMkLst>
            <pc:docMk/>
            <pc:sldMk cId="3757020067" sldId="429"/>
            <ac:picMk id="16" creationId="{08DC54AE-708A-4A19-8F73-4F95CB7B1B1E}"/>
          </ac:picMkLst>
        </pc:picChg>
        <pc:cxnChg chg="add mod">
          <ac:chgData name="Luud de Brouwer" userId="3829f90d-15f3-48c1-9291-4e6f83af122b" providerId="ADAL" clId="{FD29B8FF-0B88-4508-9C80-2B87880EC7BB}" dt="2024-03-26T10:02:28.712" v="1465" actId="1582"/>
          <ac:cxnSpMkLst>
            <pc:docMk/>
            <pc:sldMk cId="3757020067" sldId="429"/>
            <ac:cxnSpMk id="6" creationId="{1BAC92DC-8971-4A78-A8EA-29252D917575}"/>
          </ac:cxnSpMkLst>
        </pc:cxnChg>
        <pc:cxnChg chg="add mod">
          <ac:chgData name="Luud de Brouwer" userId="3829f90d-15f3-48c1-9291-4e6f83af122b" providerId="ADAL" clId="{FD29B8FF-0B88-4508-9C80-2B87880EC7BB}" dt="2024-03-26T10:02:46.944" v="1468" actId="1582"/>
          <ac:cxnSpMkLst>
            <pc:docMk/>
            <pc:sldMk cId="3757020067" sldId="429"/>
            <ac:cxnSpMk id="11" creationId="{BA4936B7-E77B-4FDB-AC28-1676E5CDB3BB}"/>
          </ac:cxnSpMkLst>
        </pc:cxnChg>
      </pc:sldChg>
      <pc:sldChg chg="addSp modSp add">
        <pc:chgData name="Luud de Brouwer" userId="3829f90d-15f3-48c1-9291-4e6f83af122b" providerId="ADAL" clId="{FD29B8FF-0B88-4508-9C80-2B87880EC7BB}" dt="2024-03-26T15:27:57.064" v="4647" actId="1076"/>
        <pc:sldMkLst>
          <pc:docMk/>
          <pc:sldMk cId="274460924" sldId="430"/>
        </pc:sldMkLst>
        <pc:spChg chg="add mod">
          <ac:chgData name="Luud de Brouwer" userId="3829f90d-15f3-48c1-9291-4e6f83af122b" providerId="ADAL" clId="{FD29B8FF-0B88-4508-9C80-2B87880EC7BB}" dt="2024-03-26T15:27:57.064" v="4647" actId="1076"/>
          <ac:spMkLst>
            <pc:docMk/>
            <pc:sldMk cId="274460924" sldId="430"/>
            <ac:spMk id="5" creationId="{7F9B8171-5A39-47B9-A691-4B1FF97F9FF2}"/>
          </ac:spMkLst>
        </pc:spChg>
        <pc:picChg chg="add mod">
          <ac:chgData name="Luud de Brouwer" userId="3829f90d-15f3-48c1-9291-4e6f83af122b" providerId="ADAL" clId="{FD29B8FF-0B88-4508-9C80-2B87880EC7BB}" dt="2024-03-26T09:58:44.013" v="1406" actId="14100"/>
          <ac:picMkLst>
            <pc:docMk/>
            <pc:sldMk cId="274460924" sldId="430"/>
            <ac:picMk id="16" creationId="{7B71D6FC-EBDB-49C8-8F03-BB48B37107E1}"/>
          </ac:picMkLst>
        </pc:picChg>
      </pc:sldChg>
      <pc:sldChg chg="addSp modSp add">
        <pc:chgData name="Luud de Brouwer" userId="3829f90d-15f3-48c1-9291-4e6f83af122b" providerId="ADAL" clId="{FD29B8FF-0B88-4508-9C80-2B87880EC7BB}" dt="2024-03-26T09:58:22.176" v="1402" actId="6549"/>
        <pc:sldMkLst>
          <pc:docMk/>
          <pc:sldMk cId="3224723799" sldId="431"/>
        </pc:sldMkLst>
        <pc:spChg chg="mod">
          <ac:chgData name="Luud de Brouwer" userId="3829f90d-15f3-48c1-9291-4e6f83af122b" providerId="ADAL" clId="{FD29B8FF-0B88-4508-9C80-2B87880EC7BB}" dt="2024-03-26T09:58:22.176" v="1402" actId="6549"/>
          <ac:spMkLst>
            <pc:docMk/>
            <pc:sldMk cId="3224723799" sldId="431"/>
            <ac:spMk id="3" creationId="{00000000-0000-0000-0000-000000000000}"/>
          </ac:spMkLst>
        </pc:spChg>
        <pc:picChg chg="add mod">
          <ac:chgData name="Luud de Brouwer" userId="3829f90d-15f3-48c1-9291-4e6f83af122b" providerId="ADAL" clId="{FD29B8FF-0B88-4508-9C80-2B87880EC7BB}" dt="2024-03-26T09:57:30.495" v="1371" actId="14100"/>
          <ac:picMkLst>
            <pc:docMk/>
            <pc:sldMk cId="3224723799" sldId="431"/>
            <ac:picMk id="16" creationId="{A128F47E-C7FA-4106-8231-660D2DF0881A}"/>
          </ac:picMkLst>
        </pc:picChg>
      </pc:sldChg>
      <pc:sldChg chg="addSp modSp add">
        <pc:chgData name="Luud de Brouwer" userId="3829f90d-15f3-48c1-9291-4e6f83af122b" providerId="ADAL" clId="{FD29B8FF-0B88-4508-9C80-2B87880EC7BB}" dt="2024-03-26T16:38:08.359" v="6161" actId="27636"/>
        <pc:sldMkLst>
          <pc:docMk/>
          <pc:sldMk cId="681371725" sldId="432"/>
        </pc:sldMkLst>
        <pc:spChg chg="add mod">
          <ac:chgData name="Luud de Brouwer" userId="3829f90d-15f3-48c1-9291-4e6f83af122b" providerId="ADAL" clId="{FD29B8FF-0B88-4508-9C80-2B87880EC7BB}" dt="2024-03-26T16:38:08.359" v="6161" actId="27636"/>
          <ac:spMkLst>
            <pc:docMk/>
            <pc:sldMk cId="681371725" sldId="432"/>
            <ac:spMk id="16" creationId="{301DB641-EB6A-4038-AF7C-3EDB97DDEFB5}"/>
          </ac:spMkLst>
        </pc:spChg>
        <pc:picChg chg="add mod">
          <ac:chgData name="Luud de Brouwer" userId="3829f90d-15f3-48c1-9291-4e6f83af122b" providerId="ADAL" clId="{FD29B8FF-0B88-4508-9C80-2B87880EC7BB}" dt="2024-03-26T10:06:48.488" v="1504" actId="14100"/>
          <ac:picMkLst>
            <pc:docMk/>
            <pc:sldMk cId="681371725" sldId="432"/>
            <ac:picMk id="17" creationId="{70CC499C-5A2B-434A-963E-CCC7F6BECFDA}"/>
          </ac:picMkLst>
        </pc:picChg>
        <pc:cxnChg chg="add mod">
          <ac:chgData name="Luud de Brouwer" userId="3829f90d-15f3-48c1-9291-4e6f83af122b" providerId="ADAL" clId="{FD29B8FF-0B88-4508-9C80-2B87880EC7BB}" dt="2024-03-26T10:07:18.168" v="1507" actId="208"/>
          <ac:cxnSpMkLst>
            <pc:docMk/>
            <pc:sldMk cId="681371725" sldId="432"/>
            <ac:cxnSpMk id="6" creationId="{5875C496-63B2-44BA-8C67-18D89C3292A5}"/>
          </ac:cxnSpMkLst>
        </pc:cxnChg>
        <pc:cxnChg chg="add mod">
          <ac:chgData name="Luud de Brouwer" userId="3829f90d-15f3-48c1-9291-4e6f83af122b" providerId="ADAL" clId="{FD29B8FF-0B88-4508-9C80-2B87880EC7BB}" dt="2024-03-26T10:07:34.897" v="1510" actId="1582"/>
          <ac:cxnSpMkLst>
            <pc:docMk/>
            <pc:sldMk cId="681371725" sldId="432"/>
            <ac:cxnSpMk id="11" creationId="{BDA3433A-94C1-46F2-8E10-7B25DCEDD46E}"/>
          </ac:cxnSpMkLst>
        </pc:cxnChg>
      </pc:sldChg>
      <pc:sldChg chg="addSp modSp add">
        <pc:chgData name="Luud de Brouwer" userId="3829f90d-15f3-48c1-9291-4e6f83af122b" providerId="ADAL" clId="{FD29B8FF-0B88-4508-9C80-2B87880EC7BB}" dt="2024-03-26T10:08:37.868" v="1520" actId="6549"/>
        <pc:sldMkLst>
          <pc:docMk/>
          <pc:sldMk cId="3827317447" sldId="433"/>
        </pc:sldMkLst>
        <pc:spChg chg="add mod">
          <ac:chgData name="Luud de Brouwer" userId="3829f90d-15f3-48c1-9291-4e6f83af122b" providerId="ADAL" clId="{FD29B8FF-0B88-4508-9C80-2B87880EC7BB}" dt="2024-03-26T10:08:37.868" v="1520" actId="6549"/>
          <ac:spMkLst>
            <pc:docMk/>
            <pc:sldMk cId="3827317447" sldId="433"/>
            <ac:spMk id="16" creationId="{70374497-EC57-48F7-BC68-CCC36451806F}"/>
          </ac:spMkLst>
        </pc:spChg>
        <pc:picChg chg="add mod">
          <ac:chgData name="Luud de Brouwer" userId="3829f90d-15f3-48c1-9291-4e6f83af122b" providerId="ADAL" clId="{FD29B8FF-0B88-4508-9C80-2B87880EC7BB}" dt="2024-03-26T10:03:43.712" v="1478" actId="14100"/>
          <ac:picMkLst>
            <pc:docMk/>
            <pc:sldMk cId="3827317447" sldId="433"/>
            <ac:picMk id="17" creationId="{F2B7088B-1512-48B6-820E-D4F62C9D54D5}"/>
          </ac:picMkLst>
        </pc:picChg>
        <pc:cxnChg chg="add mod">
          <ac:chgData name="Luud de Brouwer" userId="3829f90d-15f3-48c1-9291-4e6f83af122b" providerId="ADAL" clId="{FD29B8FF-0B88-4508-9C80-2B87880EC7BB}" dt="2024-03-26T10:08:09.751" v="1513" actId="208"/>
          <ac:cxnSpMkLst>
            <pc:docMk/>
            <pc:sldMk cId="3827317447" sldId="433"/>
            <ac:cxnSpMk id="6" creationId="{80416C24-14C2-433F-B3C7-AE3F667679E5}"/>
          </ac:cxnSpMkLst>
        </pc:cxnChg>
        <pc:cxnChg chg="add mod">
          <ac:chgData name="Luud de Brouwer" userId="3829f90d-15f3-48c1-9291-4e6f83af122b" providerId="ADAL" clId="{FD29B8FF-0B88-4508-9C80-2B87880EC7BB}" dt="2024-03-26T10:08:25.346" v="1516" actId="1582"/>
          <ac:cxnSpMkLst>
            <pc:docMk/>
            <pc:sldMk cId="3827317447" sldId="433"/>
            <ac:cxnSpMk id="11" creationId="{4DDD02B3-9275-4A78-9C4B-F079C246841D}"/>
          </ac:cxnSpMkLst>
        </pc:cxnChg>
      </pc:sldChg>
      <pc:sldChg chg="addSp modSp add ord">
        <pc:chgData name="Luud de Brouwer" userId="3829f90d-15f3-48c1-9291-4e6f83af122b" providerId="ADAL" clId="{FD29B8FF-0B88-4508-9C80-2B87880EC7BB}" dt="2024-03-26T16:38:19.452" v="6162"/>
        <pc:sldMkLst>
          <pc:docMk/>
          <pc:sldMk cId="1980835523" sldId="434"/>
        </pc:sldMkLst>
        <pc:spChg chg="add mod">
          <ac:chgData name="Luud de Brouwer" userId="3829f90d-15f3-48c1-9291-4e6f83af122b" providerId="ADAL" clId="{FD29B8FF-0B88-4508-9C80-2B87880EC7BB}" dt="2024-03-26T15:31:49.879" v="4808" actId="1076"/>
          <ac:spMkLst>
            <pc:docMk/>
            <pc:sldMk cId="1980835523" sldId="434"/>
            <ac:spMk id="5" creationId="{10DCA668-29C8-4638-A706-EAC01D75E78B}"/>
          </ac:spMkLst>
        </pc:spChg>
        <pc:spChg chg="add mod">
          <ac:chgData name="Luud de Brouwer" userId="3829f90d-15f3-48c1-9291-4e6f83af122b" providerId="ADAL" clId="{FD29B8FF-0B88-4508-9C80-2B87880EC7BB}" dt="2024-03-26T15:32:41.950" v="4839" actId="1076"/>
          <ac:spMkLst>
            <pc:docMk/>
            <pc:sldMk cId="1980835523" sldId="434"/>
            <ac:spMk id="6" creationId="{80749148-DA73-429F-AA15-9D7A2A72B049}"/>
          </ac:spMkLst>
        </pc:spChg>
        <pc:picChg chg="add mod">
          <ac:chgData name="Luud de Brouwer" userId="3829f90d-15f3-48c1-9291-4e6f83af122b" providerId="ADAL" clId="{FD29B8FF-0B88-4508-9C80-2B87880EC7BB}" dt="2024-03-26T10:03:17.225" v="1473" actId="14100"/>
          <ac:picMkLst>
            <pc:docMk/>
            <pc:sldMk cId="1980835523" sldId="434"/>
            <ac:picMk id="16" creationId="{04EB7C0E-62DE-4C06-B917-7A70278FC964}"/>
          </ac:picMkLst>
        </pc:picChg>
      </pc:sldChg>
      <pc:sldChg chg="addSp delSp modSp add">
        <pc:chgData name="Luud de Brouwer" userId="3829f90d-15f3-48c1-9291-4e6f83af122b" providerId="ADAL" clId="{FD29B8FF-0B88-4508-9C80-2B87880EC7BB}" dt="2024-03-26T16:29:26.812" v="6116" actId="14100"/>
        <pc:sldMkLst>
          <pc:docMk/>
          <pc:sldMk cId="779532459" sldId="435"/>
        </pc:sldMkLst>
        <pc:spChg chg="add mod">
          <ac:chgData name="Luud de Brouwer" userId="3829f90d-15f3-48c1-9291-4e6f83af122b" providerId="ADAL" clId="{FD29B8FF-0B88-4508-9C80-2B87880EC7BB}" dt="2024-03-26T13:38:19.513" v="1801" actId="313"/>
          <ac:spMkLst>
            <pc:docMk/>
            <pc:sldMk cId="779532459" sldId="435"/>
            <ac:spMk id="6" creationId="{EA442F4F-EB21-4663-9435-376035FBE189}"/>
          </ac:spMkLst>
        </pc:spChg>
        <pc:spChg chg="del mod">
          <ac:chgData name="Luud de Brouwer" userId="3829f90d-15f3-48c1-9291-4e6f83af122b" providerId="ADAL" clId="{FD29B8FF-0B88-4508-9C80-2B87880EC7BB}" dt="2024-03-26T13:36:06.662" v="1740" actId="478"/>
          <ac:spMkLst>
            <pc:docMk/>
            <pc:sldMk cId="779532459" sldId="435"/>
            <ac:spMk id="16" creationId="{F94B13BC-6EDD-4957-9E94-575D005F2BE3}"/>
          </ac:spMkLst>
        </pc:spChg>
        <pc:picChg chg="add mod">
          <ac:chgData name="Luud de Brouwer" userId="3829f90d-15f3-48c1-9291-4e6f83af122b" providerId="ADAL" clId="{FD29B8FF-0B88-4508-9C80-2B87880EC7BB}" dt="2024-03-26T13:36:15.594" v="1741" actId="14100"/>
          <ac:picMkLst>
            <pc:docMk/>
            <pc:sldMk cId="779532459" sldId="435"/>
            <ac:picMk id="5" creationId="{5E147999-82F8-44EB-9D07-C9955DFF83F2}"/>
          </ac:picMkLst>
        </pc:picChg>
        <pc:picChg chg="del">
          <ac:chgData name="Luud de Brouwer" userId="3829f90d-15f3-48c1-9291-4e6f83af122b" providerId="ADAL" clId="{FD29B8FF-0B88-4508-9C80-2B87880EC7BB}" dt="2024-03-26T13:35:21.450" v="1735" actId="478"/>
          <ac:picMkLst>
            <pc:docMk/>
            <pc:sldMk cId="779532459" sldId="435"/>
            <ac:picMk id="17" creationId="{7000502D-7AC0-4134-92DA-B262C5D1A560}"/>
          </ac:picMkLst>
        </pc:picChg>
        <pc:cxnChg chg="add mod">
          <ac:chgData name="Luud de Brouwer" userId="3829f90d-15f3-48c1-9291-4e6f83af122b" providerId="ADAL" clId="{FD29B8FF-0B88-4508-9C80-2B87880EC7BB}" dt="2024-03-26T13:37:29.711" v="1783" actId="1582"/>
          <ac:cxnSpMkLst>
            <pc:docMk/>
            <pc:sldMk cId="779532459" sldId="435"/>
            <ac:cxnSpMk id="11" creationId="{BB4F322E-D303-4D4B-8FF3-5C148F9A201B}"/>
          </ac:cxnSpMkLst>
        </pc:cxnChg>
        <pc:cxnChg chg="add mod">
          <ac:chgData name="Luud de Brouwer" userId="3829f90d-15f3-48c1-9291-4e6f83af122b" providerId="ADAL" clId="{FD29B8FF-0B88-4508-9C80-2B87880EC7BB}" dt="2024-03-26T16:29:26.812" v="6116" actId="14100"/>
          <ac:cxnSpMkLst>
            <pc:docMk/>
            <pc:sldMk cId="779532459" sldId="435"/>
            <ac:cxnSpMk id="19" creationId="{CF58477D-774B-4F86-972D-E1543D2C3764}"/>
          </ac:cxnSpMkLst>
        </pc:cxnChg>
      </pc:sldChg>
      <pc:sldChg chg="add del setBg">
        <pc:chgData name="Luud de Brouwer" userId="3829f90d-15f3-48c1-9291-4e6f83af122b" providerId="ADAL" clId="{FD29B8FF-0B88-4508-9C80-2B87880EC7BB}" dt="2024-03-26T10:20:37.339" v="1615"/>
        <pc:sldMkLst>
          <pc:docMk/>
          <pc:sldMk cId="1781366811" sldId="435"/>
        </pc:sldMkLst>
      </pc:sldChg>
      <pc:sldChg chg="addSp delSp modSp add">
        <pc:chgData name="Luud de Brouwer" userId="3829f90d-15f3-48c1-9291-4e6f83af122b" providerId="ADAL" clId="{FD29B8FF-0B88-4508-9C80-2B87880EC7BB}" dt="2024-03-26T13:41:14.876" v="1828" actId="6549"/>
        <pc:sldMkLst>
          <pc:docMk/>
          <pc:sldMk cId="946618698" sldId="436"/>
        </pc:sldMkLst>
        <pc:spChg chg="mod">
          <ac:chgData name="Luud de Brouwer" userId="3829f90d-15f3-48c1-9291-4e6f83af122b" providerId="ADAL" clId="{FD29B8FF-0B88-4508-9C80-2B87880EC7BB}" dt="2024-03-26T13:41:14.876" v="1828" actId="6549"/>
          <ac:spMkLst>
            <pc:docMk/>
            <pc:sldMk cId="946618698" sldId="436"/>
            <ac:spMk id="6" creationId="{EA442F4F-EB21-4663-9435-376035FBE189}"/>
          </ac:spMkLst>
        </pc:spChg>
        <pc:picChg chg="del">
          <ac:chgData name="Luud de Brouwer" userId="3829f90d-15f3-48c1-9291-4e6f83af122b" providerId="ADAL" clId="{FD29B8FF-0B88-4508-9C80-2B87880EC7BB}" dt="2024-03-26T13:39:31.362" v="1803" actId="478"/>
          <ac:picMkLst>
            <pc:docMk/>
            <pc:sldMk cId="946618698" sldId="436"/>
            <ac:picMk id="5" creationId="{5E147999-82F8-44EB-9D07-C9955DFF83F2}"/>
          </ac:picMkLst>
        </pc:picChg>
        <pc:picChg chg="add mod">
          <ac:chgData name="Luud de Brouwer" userId="3829f90d-15f3-48c1-9291-4e6f83af122b" providerId="ADAL" clId="{FD29B8FF-0B88-4508-9C80-2B87880EC7BB}" dt="2024-03-26T13:39:44.476" v="1808" actId="14100"/>
          <ac:picMkLst>
            <pc:docMk/>
            <pc:sldMk cId="946618698" sldId="436"/>
            <ac:picMk id="7" creationId="{1B10EDDA-78DD-4189-AF45-393992C577AE}"/>
          </ac:picMkLst>
        </pc:picChg>
        <pc:cxnChg chg="del mod">
          <ac:chgData name="Luud de Brouwer" userId="3829f90d-15f3-48c1-9291-4e6f83af122b" providerId="ADAL" clId="{FD29B8FF-0B88-4508-9C80-2B87880EC7BB}" dt="2024-03-26T13:39:33.195" v="1804" actId="478"/>
          <ac:cxnSpMkLst>
            <pc:docMk/>
            <pc:sldMk cId="946618698" sldId="436"/>
            <ac:cxnSpMk id="11" creationId="{BB4F322E-D303-4D4B-8FF3-5C148F9A201B}"/>
          </ac:cxnSpMkLst>
        </pc:cxnChg>
        <pc:cxnChg chg="del">
          <ac:chgData name="Luud de Brouwer" userId="3829f90d-15f3-48c1-9291-4e6f83af122b" providerId="ADAL" clId="{FD29B8FF-0B88-4508-9C80-2B87880EC7BB}" dt="2024-03-26T13:39:34.886" v="1805" actId="478"/>
          <ac:cxnSpMkLst>
            <pc:docMk/>
            <pc:sldMk cId="946618698" sldId="436"/>
            <ac:cxnSpMk id="19" creationId="{CF58477D-774B-4F86-972D-E1543D2C3764}"/>
          </ac:cxnSpMkLst>
        </pc:cxnChg>
      </pc:sldChg>
      <pc:sldChg chg="add del">
        <pc:chgData name="Luud de Brouwer" userId="3829f90d-15f3-48c1-9291-4e6f83af122b" providerId="ADAL" clId="{FD29B8FF-0B88-4508-9C80-2B87880EC7BB}" dt="2024-03-26T16:25:07.608" v="6033" actId="2696"/>
        <pc:sldMkLst>
          <pc:docMk/>
          <pc:sldMk cId="2935872059" sldId="437"/>
        </pc:sldMkLst>
      </pc:sldChg>
      <pc:sldMasterChg chg="setBg modSldLayout">
        <pc:chgData name="Luud de Brouwer" userId="3829f90d-15f3-48c1-9291-4e6f83af122b" providerId="ADAL" clId="{FD29B8FF-0B88-4508-9C80-2B87880EC7BB}" dt="2024-03-26T08:34:35.784" v="265"/>
        <pc:sldMasterMkLst>
          <pc:docMk/>
          <pc:sldMasterMk cId="1921201140" sldId="2147483673"/>
        </pc:sldMasterMkLst>
        <pc:sldLayoutChg chg="setBg">
          <pc:chgData name="Luud de Brouwer" userId="3829f90d-15f3-48c1-9291-4e6f83af122b" providerId="ADAL" clId="{FD29B8FF-0B88-4508-9C80-2B87880EC7BB}" dt="2024-03-26T08:34:35.784" v="265"/>
          <pc:sldLayoutMkLst>
            <pc:docMk/>
            <pc:sldMasterMk cId="1921201140" sldId="2147483673"/>
            <pc:sldLayoutMk cId="2514911308" sldId="2147483674"/>
          </pc:sldLayoutMkLst>
        </pc:sldLayoutChg>
        <pc:sldLayoutChg chg="setBg">
          <pc:chgData name="Luud de Brouwer" userId="3829f90d-15f3-48c1-9291-4e6f83af122b" providerId="ADAL" clId="{FD29B8FF-0B88-4508-9C80-2B87880EC7BB}" dt="2024-03-26T08:34:35.784" v="265"/>
          <pc:sldLayoutMkLst>
            <pc:docMk/>
            <pc:sldMasterMk cId="1921201140" sldId="2147483673"/>
            <pc:sldLayoutMk cId="2623887539" sldId="2147483675"/>
          </pc:sldLayoutMkLst>
        </pc:sldLayoutChg>
        <pc:sldLayoutChg chg="setBg">
          <pc:chgData name="Luud de Brouwer" userId="3829f90d-15f3-48c1-9291-4e6f83af122b" providerId="ADAL" clId="{FD29B8FF-0B88-4508-9C80-2B87880EC7BB}" dt="2024-03-26T08:34:35.784" v="265"/>
          <pc:sldLayoutMkLst>
            <pc:docMk/>
            <pc:sldMasterMk cId="1921201140" sldId="2147483673"/>
            <pc:sldLayoutMk cId="2548356553" sldId="2147483676"/>
          </pc:sldLayoutMkLst>
        </pc:sldLayoutChg>
        <pc:sldLayoutChg chg="setBg">
          <pc:chgData name="Luud de Brouwer" userId="3829f90d-15f3-48c1-9291-4e6f83af122b" providerId="ADAL" clId="{FD29B8FF-0B88-4508-9C80-2B87880EC7BB}" dt="2024-03-26T08:34:35.784" v="265"/>
          <pc:sldLayoutMkLst>
            <pc:docMk/>
            <pc:sldMasterMk cId="1921201140" sldId="2147483673"/>
            <pc:sldLayoutMk cId="3556715255" sldId="2147483677"/>
          </pc:sldLayoutMkLst>
        </pc:sldLayoutChg>
        <pc:sldLayoutChg chg="setBg">
          <pc:chgData name="Luud de Brouwer" userId="3829f90d-15f3-48c1-9291-4e6f83af122b" providerId="ADAL" clId="{FD29B8FF-0B88-4508-9C80-2B87880EC7BB}" dt="2024-03-26T08:34:35.784" v="265"/>
          <pc:sldLayoutMkLst>
            <pc:docMk/>
            <pc:sldMasterMk cId="1921201140" sldId="2147483673"/>
            <pc:sldLayoutMk cId="3306550368" sldId="2147483678"/>
          </pc:sldLayoutMkLst>
        </pc:sldLayoutChg>
        <pc:sldLayoutChg chg="setBg">
          <pc:chgData name="Luud de Brouwer" userId="3829f90d-15f3-48c1-9291-4e6f83af122b" providerId="ADAL" clId="{FD29B8FF-0B88-4508-9C80-2B87880EC7BB}" dt="2024-03-26T08:34:35.784" v="265"/>
          <pc:sldLayoutMkLst>
            <pc:docMk/>
            <pc:sldMasterMk cId="1921201140" sldId="2147483673"/>
            <pc:sldLayoutMk cId="3537361522" sldId="2147483679"/>
          </pc:sldLayoutMkLst>
        </pc:sldLayoutChg>
        <pc:sldLayoutChg chg="setBg">
          <pc:chgData name="Luud de Brouwer" userId="3829f90d-15f3-48c1-9291-4e6f83af122b" providerId="ADAL" clId="{FD29B8FF-0B88-4508-9C80-2B87880EC7BB}" dt="2024-03-26T08:34:35.784" v="265"/>
          <pc:sldLayoutMkLst>
            <pc:docMk/>
            <pc:sldMasterMk cId="1921201140" sldId="2147483673"/>
            <pc:sldLayoutMk cId="1329070466" sldId="2147483680"/>
          </pc:sldLayoutMkLst>
        </pc:sldLayoutChg>
        <pc:sldLayoutChg chg="setBg">
          <pc:chgData name="Luud de Brouwer" userId="3829f90d-15f3-48c1-9291-4e6f83af122b" providerId="ADAL" clId="{FD29B8FF-0B88-4508-9C80-2B87880EC7BB}" dt="2024-03-26T08:34:35.784" v="265"/>
          <pc:sldLayoutMkLst>
            <pc:docMk/>
            <pc:sldMasterMk cId="1921201140" sldId="2147483673"/>
            <pc:sldLayoutMk cId="201525720" sldId="2147483681"/>
          </pc:sldLayoutMkLst>
        </pc:sldLayoutChg>
        <pc:sldLayoutChg chg="setBg">
          <pc:chgData name="Luud de Brouwer" userId="3829f90d-15f3-48c1-9291-4e6f83af122b" providerId="ADAL" clId="{FD29B8FF-0B88-4508-9C80-2B87880EC7BB}" dt="2024-03-26T08:34:35.784" v="265"/>
          <pc:sldLayoutMkLst>
            <pc:docMk/>
            <pc:sldMasterMk cId="1921201140" sldId="2147483673"/>
            <pc:sldLayoutMk cId="1028167281" sldId="2147483682"/>
          </pc:sldLayoutMkLst>
        </pc:sldLayoutChg>
        <pc:sldLayoutChg chg="setBg">
          <pc:chgData name="Luud de Brouwer" userId="3829f90d-15f3-48c1-9291-4e6f83af122b" providerId="ADAL" clId="{FD29B8FF-0B88-4508-9C80-2B87880EC7BB}" dt="2024-03-26T08:34:35.784" v="265"/>
          <pc:sldLayoutMkLst>
            <pc:docMk/>
            <pc:sldMasterMk cId="1921201140" sldId="2147483673"/>
            <pc:sldLayoutMk cId="1999391725" sldId="2147483683"/>
          </pc:sldLayoutMkLst>
        </pc:sldLayoutChg>
        <pc:sldLayoutChg chg="setBg">
          <pc:chgData name="Luud de Brouwer" userId="3829f90d-15f3-48c1-9291-4e6f83af122b" providerId="ADAL" clId="{FD29B8FF-0B88-4508-9C80-2B87880EC7BB}" dt="2024-03-26T08:34:35.784" v="265"/>
          <pc:sldLayoutMkLst>
            <pc:docMk/>
            <pc:sldMasterMk cId="1921201140" sldId="2147483673"/>
            <pc:sldLayoutMk cId="704549269" sldId="2147483684"/>
          </pc:sldLayoutMkLst>
        </pc:sldLayoutChg>
        <pc:sldLayoutChg chg="setBg">
          <pc:chgData name="Luud de Brouwer" userId="3829f90d-15f3-48c1-9291-4e6f83af122b" providerId="ADAL" clId="{FD29B8FF-0B88-4508-9C80-2B87880EC7BB}" dt="2024-03-26T08:34:35.784" v="265"/>
          <pc:sldLayoutMkLst>
            <pc:docMk/>
            <pc:sldMasterMk cId="1921201140" sldId="2147483673"/>
            <pc:sldLayoutMk cId="3799804230" sldId="2147483685"/>
          </pc:sldLayoutMkLst>
        </pc:sldLayoutChg>
      </pc:sldMasterChg>
      <pc:sldMasterChg chg="setBg modSldLayout">
        <pc:chgData name="Luud de Brouwer" userId="3829f90d-15f3-48c1-9291-4e6f83af122b" providerId="ADAL" clId="{FD29B8FF-0B88-4508-9C80-2B87880EC7BB}" dt="2024-03-26T08:34:35.784" v="265"/>
        <pc:sldMasterMkLst>
          <pc:docMk/>
          <pc:sldMasterMk cId="1699519452" sldId="2147483686"/>
        </pc:sldMasterMkLst>
        <pc:sldLayoutChg chg="setBg">
          <pc:chgData name="Luud de Brouwer" userId="3829f90d-15f3-48c1-9291-4e6f83af122b" providerId="ADAL" clId="{FD29B8FF-0B88-4508-9C80-2B87880EC7BB}" dt="2024-03-26T08:34:35.784" v="265"/>
          <pc:sldLayoutMkLst>
            <pc:docMk/>
            <pc:sldMasterMk cId="1699519452" sldId="2147483686"/>
            <pc:sldLayoutMk cId="1299503047" sldId="2147483687"/>
          </pc:sldLayoutMkLst>
        </pc:sldLayoutChg>
        <pc:sldLayoutChg chg="setBg">
          <pc:chgData name="Luud de Brouwer" userId="3829f90d-15f3-48c1-9291-4e6f83af122b" providerId="ADAL" clId="{FD29B8FF-0B88-4508-9C80-2B87880EC7BB}" dt="2024-03-26T08:34:35.784" v="265"/>
          <pc:sldLayoutMkLst>
            <pc:docMk/>
            <pc:sldMasterMk cId="1699519452" sldId="2147483686"/>
            <pc:sldLayoutMk cId="3614282730" sldId="2147483688"/>
          </pc:sldLayoutMkLst>
        </pc:sldLayoutChg>
        <pc:sldLayoutChg chg="setBg">
          <pc:chgData name="Luud de Brouwer" userId="3829f90d-15f3-48c1-9291-4e6f83af122b" providerId="ADAL" clId="{FD29B8FF-0B88-4508-9C80-2B87880EC7BB}" dt="2024-03-26T08:34:35.784" v="265"/>
          <pc:sldLayoutMkLst>
            <pc:docMk/>
            <pc:sldMasterMk cId="1699519452" sldId="2147483686"/>
            <pc:sldLayoutMk cId="885993837" sldId="2147483689"/>
          </pc:sldLayoutMkLst>
        </pc:sldLayoutChg>
        <pc:sldLayoutChg chg="setBg">
          <pc:chgData name="Luud de Brouwer" userId="3829f90d-15f3-48c1-9291-4e6f83af122b" providerId="ADAL" clId="{FD29B8FF-0B88-4508-9C80-2B87880EC7BB}" dt="2024-03-26T08:34:35.784" v="265"/>
          <pc:sldLayoutMkLst>
            <pc:docMk/>
            <pc:sldMasterMk cId="1699519452" sldId="2147483686"/>
            <pc:sldLayoutMk cId="37762971" sldId="2147483690"/>
          </pc:sldLayoutMkLst>
        </pc:sldLayoutChg>
        <pc:sldLayoutChg chg="setBg">
          <pc:chgData name="Luud de Brouwer" userId="3829f90d-15f3-48c1-9291-4e6f83af122b" providerId="ADAL" clId="{FD29B8FF-0B88-4508-9C80-2B87880EC7BB}" dt="2024-03-26T08:34:35.784" v="265"/>
          <pc:sldLayoutMkLst>
            <pc:docMk/>
            <pc:sldMasterMk cId="1699519452" sldId="2147483686"/>
            <pc:sldLayoutMk cId="3403186842" sldId="2147483691"/>
          </pc:sldLayoutMkLst>
        </pc:sldLayoutChg>
        <pc:sldLayoutChg chg="setBg">
          <pc:chgData name="Luud de Brouwer" userId="3829f90d-15f3-48c1-9291-4e6f83af122b" providerId="ADAL" clId="{FD29B8FF-0B88-4508-9C80-2B87880EC7BB}" dt="2024-03-26T08:34:35.784" v="265"/>
          <pc:sldLayoutMkLst>
            <pc:docMk/>
            <pc:sldMasterMk cId="1699519452" sldId="2147483686"/>
            <pc:sldLayoutMk cId="4067337634" sldId="2147483692"/>
          </pc:sldLayoutMkLst>
        </pc:sldLayoutChg>
        <pc:sldLayoutChg chg="setBg">
          <pc:chgData name="Luud de Brouwer" userId="3829f90d-15f3-48c1-9291-4e6f83af122b" providerId="ADAL" clId="{FD29B8FF-0B88-4508-9C80-2B87880EC7BB}" dt="2024-03-26T08:34:35.784" v="265"/>
          <pc:sldLayoutMkLst>
            <pc:docMk/>
            <pc:sldMasterMk cId="1699519452" sldId="2147483686"/>
            <pc:sldLayoutMk cId="2196973303" sldId="2147483693"/>
          </pc:sldLayoutMkLst>
        </pc:sldLayoutChg>
        <pc:sldLayoutChg chg="setBg">
          <pc:chgData name="Luud de Brouwer" userId="3829f90d-15f3-48c1-9291-4e6f83af122b" providerId="ADAL" clId="{FD29B8FF-0B88-4508-9C80-2B87880EC7BB}" dt="2024-03-26T08:34:35.784" v="265"/>
          <pc:sldLayoutMkLst>
            <pc:docMk/>
            <pc:sldMasterMk cId="1699519452" sldId="2147483686"/>
            <pc:sldLayoutMk cId="3279702216" sldId="2147483694"/>
          </pc:sldLayoutMkLst>
        </pc:sldLayoutChg>
        <pc:sldLayoutChg chg="setBg">
          <pc:chgData name="Luud de Brouwer" userId="3829f90d-15f3-48c1-9291-4e6f83af122b" providerId="ADAL" clId="{FD29B8FF-0B88-4508-9C80-2B87880EC7BB}" dt="2024-03-26T08:34:35.784" v="265"/>
          <pc:sldLayoutMkLst>
            <pc:docMk/>
            <pc:sldMasterMk cId="1699519452" sldId="2147483686"/>
            <pc:sldLayoutMk cId="497347375" sldId="2147483695"/>
          </pc:sldLayoutMkLst>
        </pc:sldLayoutChg>
        <pc:sldLayoutChg chg="setBg">
          <pc:chgData name="Luud de Brouwer" userId="3829f90d-15f3-48c1-9291-4e6f83af122b" providerId="ADAL" clId="{FD29B8FF-0B88-4508-9C80-2B87880EC7BB}" dt="2024-03-26T08:34:35.784" v="265"/>
          <pc:sldLayoutMkLst>
            <pc:docMk/>
            <pc:sldMasterMk cId="1699519452" sldId="2147483686"/>
            <pc:sldLayoutMk cId="985465342" sldId="2147483696"/>
          </pc:sldLayoutMkLst>
        </pc:sldLayoutChg>
        <pc:sldLayoutChg chg="setBg">
          <pc:chgData name="Luud de Brouwer" userId="3829f90d-15f3-48c1-9291-4e6f83af122b" providerId="ADAL" clId="{FD29B8FF-0B88-4508-9C80-2B87880EC7BB}" dt="2024-03-26T08:34:35.784" v="265"/>
          <pc:sldLayoutMkLst>
            <pc:docMk/>
            <pc:sldMasterMk cId="1699519452" sldId="2147483686"/>
            <pc:sldLayoutMk cId="1909242864" sldId="2147483697"/>
          </pc:sldLayoutMkLst>
        </pc:sldLayoutChg>
        <pc:sldLayoutChg chg="setBg">
          <pc:chgData name="Luud de Brouwer" userId="3829f90d-15f3-48c1-9291-4e6f83af122b" providerId="ADAL" clId="{FD29B8FF-0B88-4508-9C80-2B87880EC7BB}" dt="2024-03-26T08:34:35.784" v="265"/>
          <pc:sldLayoutMkLst>
            <pc:docMk/>
            <pc:sldMasterMk cId="1699519452" sldId="2147483686"/>
            <pc:sldLayoutMk cId="3271221836" sldId="2147483698"/>
          </pc:sldLayoutMkLst>
        </pc:sldLayoutChg>
      </pc:sldMasterChg>
      <pc:sldMasterChg chg="setBg modSldLayout">
        <pc:chgData name="Luud de Brouwer" userId="3829f90d-15f3-48c1-9291-4e6f83af122b" providerId="ADAL" clId="{FD29B8FF-0B88-4508-9C80-2B87880EC7BB}" dt="2024-03-26T08:47:11.835" v="411"/>
        <pc:sldMasterMkLst>
          <pc:docMk/>
          <pc:sldMasterMk cId="3068089436" sldId="2147483699"/>
        </pc:sldMasterMkLst>
        <pc:sldLayoutChg chg="setBg">
          <pc:chgData name="Luud de Brouwer" userId="3829f90d-15f3-48c1-9291-4e6f83af122b" providerId="ADAL" clId="{FD29B8FF-0B88-4508-9C80-2B87880EC7BB}" dt="2024-03-26T08:47:11.835" v="411"/>
          <pc:sldLayoutMkLst>
            <pc:docMk/>
            <pc:sldMasterMk cId="3068089436" sldId="2147483699"/>
            <pc:sldLayoutMk cId="456190474" sldId="2147483700"/>
          </pc:sldLayoutMkLst>
        </pc:sldLayoutChg>
        <pc:sldLayoutChg chg="setBg">
          <pc:chgData name="Luud de Brouwer" userId="3829f90d-15f3-48c1-9291-4e6f83af122b" providerId="ADAL" clId="{FD29B8FF-0B88-4508-9C80-2B87880EC7BB}" dt="2024-03-26T08:47:11.835" v="411"/>
          <pc:sldLayoutMkLst>
            <pc:docMk/>
            <pc:sldMasterMk cId="3068089436" sldId="2147483699"/>
            <pc:sldLayoutMk cId="3997000505" sldId="2147483701"/>
          </pc:sldLayoutMkLst>
        </pc:sldLayoutChg>
        <pc:sldLayoutChg chg="setBg">
          <pc:chgData name="Luud de Brouwer" userId="3829f90d-15f3-48c1-9291-4e6f83af122b" providerId="ADAL" clId="{FD29B8FF-0B88-4508-9C80-2B87880EC7BB}" dt="2024-03-26T08:47:11.835" v="411"/>
          <pc:sldLayoutMkLst>
            <pc:docMk/>
            <pc:sldMasterMk cId="3068089436" sldId="2147483699"/>
            <pc:sldLayoutMk cId="809699838" sldId="2147483702"/>
          </pc:sldLayoutMkLst>
        </pc:sldLayoutChg>
        <pc:sldLayoutChg chg="setBg">
          <pc:chgData name="Luud de Brouwer" userId="3829f90d-15f3-48c1-9291-4e6f83af122b" providerId="ADAL" clId="{FD29B8FF-0B88-4508-9C80-2B87880EC7BB}" dt="2024-03-26T08:47:11.835" v="411"/>
          <pc:sldLayoutMkLst>
            <pc:docMk/>
            <pc:sldMasterMk cId="3068089436" sldId="2147483699"/>
            <pc:sldLayoutMk cId="3369770579" sldId="2147483703"/>
          </pc:sldLayoutMkLst>
        </pc:sldLayoutChg>
        <pc:sldLayoutChg chg="setBg">
          <pc:chgData name="Luud de Brouwer" userId="3829f90d-15f3-48c1-9291-4e6f83af122b" providerId="ADAL" clId="{FD29B8FF-0B88-4508-9C80-2B87880EC7BB}" dt="2024-03-26T08:47:11.835" v="411"/>
          <pc:sldLayoutMkLst>
            <pc:docMk/>
            <pc:sldMasterMk cId="3068089436" sldId="2147483699"/>
            <pc:sldLayoutMk cId="3665522418" sldId="2147483704"/>
          </pc:sldLayoutMkLst>
        </pc:sldLayoutChg>
        <pc:sldLayoutChg chg="setBg">
          <pc:chgData name="Luud de Brouwer" userId="3829f90d-15f3-48c1-9291-4e6f83af122b" providerId="ADAL" clId="{FD29B8FF-0B88-4508-9C80-2B87880EC7BB}" dt="2024-03-26T08:47:11.835" v="411"/>
          <pc:sldLayoutMkLst>
            <pc:docMk/>
            <pc:sldMasterMk cId="3068089436" sldId="2147483699"/>
            <pc:sldLayoutMk cId="1305719353" sldId="2147483705"/>
          </pc:sldLayoutMkLst>
        </pc:sldLayoutChg>
        <pc:sldLayoutChg chg="setBg">
          <pc:chgData name="Luud de Brouwer" userId="3829f90d-15f3-48c1-9291-4e6f83af122b" providerId="ADAL" clId="{FD29B8FF-0B88-4508-9C80-2B87880EC7BB}" dt="2024-03-26T08:47:11.835" v="411"/>
          <pc:sldLayoutMkLst>
            <pc:docMk/>
            <pc:sldMasterMk cId="3068089436" sldId="2147483699"/>
            <pc:sldLayoutMk cId="3877591194" sldId="2147483706"/>
          </pc:sldLayoutMkLst>
        </pc:sldLayoutChg>
        <pc:sldLayoutChg chg="setBg">
          <pc:chgData name="Luud de Brouwer" userId="3829f90d-15f3-48c1-9291-4e6f83af122b" providerId="ADAL" clId="{FD29B8FF-0B88-4508-9C80-2B87880EC7BB}" dt="2024-03-26T08:47:11.835" v="411"/>
          <pc:sldLayoutMkLst>
            <pc:docMk/>
            <pc:sldMasterMk cId="3068089436" sldId="2147483699"/>
            <pc:sldLayoutMk cId="2631577340" sldId="2147483707"/>
          </pc:sldLayoutMkLst>
        </pc:sldLayoutChg>
        <pc:sldLayoutChg chg="setBg">
          <pc:chgData name="Luud de Brouwer" userId="3829f90d-15f3-48c1-9291-4e6f83af122b" providerId="ADAL" clId="{FD29B8FF-0B88-4508-9C80-2B87880EC7BB}" dt="2024-03-26T08:47:11.835" v="411"/>
          <pc:sldLayoutMkLst>
            <pc:docMk/>
            <pc:sldMasterMk cId="3068089436" sldId="2147483699"/>
            <pc:sldLayoutMk cId="2243390226" sldId="2147483708"/>
          </pc:sldLayoutMkLst>
        </pc:sldLayoutChg>
        <pc:sldLayoutChg chg="setBg">
          <pc:chgData name="Luud de Brouwer" userId="3829f90d-15f3-48c1-9291-4e6f83af122b" providerId="ADAL" clId="{FD29B8FF-0B88-4508-9C80-2B87880EC7BB}" dt="2024-03-26T08:47:11.835" v="411"/>
          <pc:sldLayoutMkLst>
            <pc:docMk/>
            <pc:sldMasterMk cId="3068089436" sldId="2147483699"/>
            <pc:sldLayoutMk cId="4079792851" sldId="2147483709"/>
          </pc:sldLayoutMkLst>
        </pc:sldLayoutChg>
        <pc:sldLayoutChg chg="setBg">
          <pc:chgData name="Luud de Brouwer" userId="3829f90d-15f3-48c1-9291-4e6f83af122b" providerId="ADAL" clId="{FD29B8FF-0B88-4508-9C80-2B87880EC7BB}" dt="2024-03-26T08:47:11.835" v="411"/>
          <pc:sldLayoutMkLst>
            <pc:docMk/>
            <pc:sldMasterMk cId="3068089436" sldId="2147483699"/>
            <pc:sldLayoutMk cId="353055201" sldId="2147483710"/>
          </pc:sldLayoutMkLst>
        </pc:sldLayoutChg>
        <pc:sldLayoutChg chg="setBg">
          <pc:chgData name="Luud de Brouwer" userId="3829f90d-15f3-48c1-9291-4e6f83af122b" providerId="ADAL" clId="{FD29B8FF-0B88-4508-9C80-2B87880EC7BB}" dt="2024-03-26T08:47:11.835" v="411"/>
          <pc:sldLayoutMkLst>
            <pc:docMk/>
            <pc:sldMasterMk cId="3068089436" sldId="2147483699"/>
            <pc:sldLayoutMk cId="3736802936" sldId="2147483711"/>
          </pc:sldLayoutMkLst>
        </pc:sldLayoutChg>
      </pc:sldMasterChg>
      <pc:sldMasterChg chg="setBg modSldLayout">
        <pc:chgData name="Luud de Brouwer" userId="3829f90d-15f3-48c1-9291-4e6f83af122b" providerId="ADAL" clId="{FD29B8FF-0B88-4508-9C80-2B87880EC7BB}" dt="2024-03-26T08:35:08.288" v="267"/>
        <pc:sldMasterMkLst>
          <pc:docMk/>
          <pc:sldMasterMk cId="2451221679" sldId="2147483725"/>
        </pc:sldMasterMkLst>
        <pc:sldLayoutChg chg="setBg">
          <pc:chgData name="Luud de Brouwer" userId="3829f90d-15f3-48c1-9291-4e6f83af122b" providerId="ADAL" clId="{FD29B8FF-0B88-4508-9C80-2B87880EC7BB}" dt="2024-03-26T08:35:08.288" v="267"/>
          <pc:sldLayoutMkLst>
            <pc:docMk/>
            <pc:sldMasterMk cId="2451221679" sldId="2147483725"/>
            <pc:sldLayoutMk cId="92094902" sldId="2147483726"/>
          </pc:sldLayoutMkLst>
        </pc:sldLayoutChg>
        <pc:sldLayoutChg chg="setBg">
          <pc:chgData name="Luud de Brouwer" userId="3829f90d-15f3-48c1-9291-4e6f83af122b" providerId="ADAL" clId="{FD29B8FF-0B88-4508-9C80-2B87880EC7BB}" dt="2024-03-26T08:35:08.288" v="267"/>
          <pc:sldLayoutMkLst>
            <pc:docMk/>
            <pc:sldMasterMk cId="2451221679" sldId="2147483725"/>
            <pc:sldLayoutMk cId="1193359522" sldId="2147483727"/>
          </pc:sldLayoutMkLst>
        </pc:sldLayoutChg>
        <pc:sldLayoutChg chg="setBg">
          <pc:chgData name="Luud de Brouwer" userId="3829f90d-15f3-48c1-9291-4e6f83af122b" providerId="ADAL" clId="{FD29B8FF-0B88-4508-9C80-2B87880EC7BB}" dt="2024-03-26T08:35:08.288" v="267"/>
          <pc:sldLayoutMkLst>
            <pc:docMk/>
            <pc:sldMasterMk cId="2451221679" sldId="2147483725"/>
            <pc:sldLayoutMk cId="295225013" sldId="2147483728"/>
          </pc:sldLayoutMkLst>
        </pc:sldLayoutChg>
        <pc:sldLayoutChg chg="setBg">
          <pc:chgData name="Luud de Brouwer" userId="3829f90d-15f3-48c1-9291-4e6f83af122b" providerId="ADAL" clId="{FD29B8FF-0B88-4508-9C80-2B87880EC7BB}" dt="2024-03-26T08:35:08.288" v="267"/>
          <pc:sldLayoutMkLst>
            <pc:docMk/>
            <pc:sldMasterMk cId="2451221679" sldId="2147483725"/>
            <pc:sldLayoutMk cId="440265737" sldId="2147483729"/>
          </pc:sldLayoutMkLst>
        </pc:sldLayoutChg>
        <pc:sldLayoutChg chg="setBg">
          <pc:chgData name="Luud de Brouwer" userId="3829f90d-15f3-48c1-9291-4e6f83af122b" providerId="ADAL" clId="{FD29B8FF-0B88-4508-9C80-2B87880EC7BB}" dt="2024-03-26T08:35:08.288" v="267"/>
          <pc:sldLayoutMkLst>
            <pc:docMk/>
            <pc:sldMasterMk cId="2451221679" sldId="2147483725"/>
            <pc:sldLayoutMk cId="2887371874" sldId="2147483730"/>
          </pc:sldLayoutMkLst>
        </pc:sldLayoutChg>
        <pc:sldLayoutChg chg="setBg">
          <pc:chgData name="Luud de Brouwer" userId="3829f90d-15f3-48c1-9291-4e6f83af122b" providerId="ADAL" clId="{FD29B8FF-0B88-4508-9C80-2B87880EC7BB}" dt="2024-03-26T08:35:08.288" v="267"/>
          <pc:sldLayoutMkLst>
            <pc:docMk/>
            <pc:sldMasterMk cId="2451221679" sldId="2147483725"/>
            <pc:sldLayoutMk cId="3659261712" sldId="2147483731"/>
          </pc:sldLayoutMkLst>
        </pc:sldLayoutChg>
        <pc:sldLayoutChg chg="setBg">
          <pc:chgData name="Luud de Brouwer" userId="3829f90d-15f3-48c1-9291-4e6f83af122b" providerId="ADAL" clId="{FD29B8FF-0B88-4508-9C80-2B87880EC7BB}" dt="2024-03-26T08:35:08.288" v="267"/>
          <pc:sldLayoutMkLst>
            <pc:docMk/>
            <pc:sldMasterMk cId="2451221679" sldId="2147483725"/>
            <pc:sldLayoutMk cId="2562364737" sldId="2147483732"/>
          </pc:sldLayoutMkLst>
        </pc:sldLayoutChg>
        <pc:sldLayoutChg chg="setBg">
          <pc:chgData name="Luud de Brouwer" userId="3829f90d-15f3-48c1-9291-4e6f83af122b" providerId="ADAL" clId="{FD29B8FF-0B88-4508-9C80-2B87880EC7BB}" dt="2024-03-26T08:35:08.288" v="267"/>
          <pc:sldLayoutMkLst>
            <pc:docMk/>
            <pc:sldMasterMk cId="2451221679" sldId="2147483725"/>
            <pc:sldLayoutMk cId="2466360681" sldId="2147483733"/>
          </pc:sldLayoutMkLst>
        </pc:sldLayoutChg>
        <pc:sldLayoutChg chg="setBg">
          <pc:chgData name="Luud de Brouwer" userId="3829f90d-15f3-48c1-9291-4e6f83af122b" providerId="ADAL" clId="{FD29B8FF-0B88-4508-9C80-2B87880EC7BB}" dt="2024-03-26T08:35:08.288" v="267"/>
          <pc:sldLayoutMkLst>
            <pc:docMk/>
            <pc:sldMasterMk cId="2451221679" sldId="2147483725"/>
            <pc:sldLayoutMk cId="1883617931" sldId="2147483734"/>
          </pc:sldLayoutMkLst>
        </pc:sldLayoutChg>
        <pc:sldLayoutChg chg="setBg">
          <pc:chgData name="Luud de Brouwer" userId="3829f90d-15f3-48c1-9291-4e6f83af122b" providerId="ADAL" clId="{FD29B8FF-0B88-4508-9C80-2B87880EC7BB}" dt="2024-03-26T08:35:08.288" v="267"/>
          <pc:sldLayoutMkLst>
            <pc:docMk/>
            <pc:sldMasterMk cId="2451221679" sldId="2147483725"/>
            <pc:sldLayoutMk cId="4141949653" sldId="2147483735"/>
          </pc:sldLayoutMkLst>
        </pc:sldLayoutChg>
        <pc:sldLayoutChg chg="setBg">
          <pc:chgData name="Luud de Brouwer" userId="3829f90d-15f3-48c1-9291-4e6f83af122b" providerId="ADAL" clId="{FD29B8FF-0B88-4508-9C80-2B87880EC7BB}" dt="2024-03-26T08:35:08.288" v="267"/>
          <pc:sldLayoutMkLst>
            <pc:docMk/>
            <pc:sldMasterMk cId="2451221679" sldId="2147483725"/>
            <pc:sldLayoutMk cId="1577876077" sldId="2147483736"/>
          </pc:sldLayoutMkLst>
        </pc:sldLayoutChg>
        <pc:sldLayoutChg chg="setBg">
          <pc:chgData name="Luud de Brouwer" userId="3829f90d-15f3-48c1-9291-4e6f83af122b" providerId="ADAL" clId="{FD29B8FF-0B88-4508-9C80-2B87880EC7BB}" dt="2024-03-26T08:35:08.288" v="267"/>
          <pc:sldLayoutMkLst>
            <pc:docMk/>
            <pc:sldMasterMk cId="2451221679" sldId="2147483725"/>
            <pc:sldLayoutMk cId="57312646" sldId="214748373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01745-B315-423E-A2C7-C9D19FD82BB6}" type="datetimeFigureOut">
              <a:rPr lang="nl-NL" smtClean="0"/>
              <a:t>26-3-2024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3A64B-C8C5-4C31-8E7A-B07C9466C8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0764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03A9A5-993D-40A3-8CF3-EC3D0D435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F2E60F1-C4CA-4A34-8D52-843202245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DF6BE5-6030-40CC-9113-5B40D56A7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007C2F-2237-49E9-A888-4AFAA129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FC2E61-21B7-4936-BECF-377D6A73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6190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9B3A2D-58A3-4503-9ADF-E44951F22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C148458-6738-4DF5-AC5E-A58393FF48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9B4B5E-7B19-4A1C-B66C-3D2043245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428605-A380-484B-A0B5-E7FD68D3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C6A300-E4F3-4D80-8DF1-E0E4A3A68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979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BB688FD-1E64-4C52-8848-E4CCA5DA0B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E4BC7C1-523B-40B8-8D95-9B17EE0B30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BFB2DE-03D1-4A48-B74F-2033D0409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5FE9AF-D85A-4B3D-9433-E2C7C0E0D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FE12F04-2974-4074-BCC9-7DD6C8A2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055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73680293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26-3-2024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2430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26-3-2024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2688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26-3-2024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1443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26-3-2024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7411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26-3-2024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1455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26-3-2024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25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26-3-2024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8071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1D645A-79B8-46B5-AE70-24EEFCF56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43647A-53EB-42EC-A719-A9F1C8C18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9FE67C-ABF5-4CAC-9700-82CC952D0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264C4B-7B21-46A5-B54F-5BED2ABC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1381CBC-B497-4FF6-B765-F604CE73B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700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26-3-2024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3490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26-3-2024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1512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26-3-2024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7561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26-3-2024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83618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6711679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9D502E-64FC-4D61-B793-39AECF83D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F074012-71BF-4818-823C-8A9963E81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DC1F137-E3BA-41F0-B93D-F912FB0C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312F52-39CF-4CCC-A79D-9C18ECED6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34C63E-E254-4202-AC26-07FED152E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9699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EFFD11-6344-4098-92FF-DEA4ADC99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ECA54B-E096-400D-8388-5A7E3456D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B52DE9D-9DC3-49A0-AEA5-B2FA7B3347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3D272B1-F5DF-4998-B4C0-2E67BA04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72075F2-5FA6-4BDA-B4B4-63B5D872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8D7EF68-9626-483D-B9B4-7C4CD3863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977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89CA28-0F8F-4873-9859-30E3E201E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B26872A-7844-40E9-BFE0-08084261D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47286B7-6CB2-4C6E-8FAD-FEE79BBE5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6B1065A-F272-4223-A398-CF89AA4EC2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F9A9B0A-4CEC-4FBD-BD1B-9E7061ACE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8F1E4F9-8C76-463A-ABDF-999FC8FD0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F38B1A7-5989-433C-A1D9-DD7BED446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639BA40-258A-44B2-8DDA-62DDBF760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552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784431-DF19-434F-B3E4-34F81B660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7C89748-7B46-49E6-8D8F-3C9E63706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6E2B314-9ADF-4351-A6ED-F81DDADC2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570B57D-0537-41CF-B93F-A83EB3CC4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5719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7E512ED-ED15-4DDE-B1D5-9487CA7ED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1CB2927-015D-4A9E-9BC3-2A678D380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BB3A97F-8AAD-49DA-9AF8-5BEBE860F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7591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65B903-F397-40D7-A69E-DCA5303A5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184D9E-CB9E-46E7-85E4-7D681E070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1CB0033-E95D-42AF-871B-1191A63BE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2F0401F-ADE4-459D-A247-AE3D138E1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5781A5-E186-4604-AB6F-0AFA6D790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A2E77A8-AB9C-43A8-9DE2-D05C281A7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1577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CD20D0-776A-4DAD-B1DE-A3B7294B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EC43102-A487-47EA-BE6D-0A4ABBB73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56B46CE-1E91-4D08-8C32-27C5C9C1B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63A1547-492E-4DE8-8E23-18B949F1C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4677B85-6E24-4358-B729-6B4A6B66A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8BAE1DB-1B7B-4413-A1BF-FE2AE4CF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3390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5D2DA9F-A982-488F-BE07-BF6249788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8176D4-834A-439F-9F8D-961629C03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1179B3-B251-4DFC-85CD-4F8F018EB9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43854-75F1-452B-B96B-CAFD4CDBE79A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61BF6B-F2F9-45D3-8AF1-D178AE127C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F3ED14-D72D-416F-B1DE-0A5548CB27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808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43854-75F1-452B-B96B-CAFD4CDBE79A}" type="datetimeFigureOut">
              <a:rPr lang="nl-NL" smtClean="0"/>
              <a:t>26-3-2024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557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5.png"/><Relationship Id="rId10" Type="http://schemas.openxmlformats.org/officeDocument/2006/relationships/image" Target="../media/image54.png"/><Relationship Id="rId4" Type="http://schemas.openxmlformats.org/officeDocument/2006/relationships/image" Target="../media/image4.png"/><Relationship Id="rId9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6400" y="-60339"/>
            <a:ext cx="10515600" cy="285273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Voogdij- en boedelrekeningen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sz="4000" dirty="0">
                <a:solidFill>
                  <a:schemeClr val="bg1"/>
                </a:solidFill>
              </a:rPr>
              <a:t>Bron voor dagelijks leven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676400" y="2958580"/>
            <a:ext cx="10515600" cy="1500187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Luud de Brouwer</a:t>
            </a:r>
          </a:p>
          <a:p>
            <a:r>
              <a:rPr lang="nl-NL" sz="1800" dirty="0">
                <a:solidFill>
                  <a:schemeClr val="bg1"/>
                </a:solidFill>
              </a:rPr>
              <a:t>27 maart 2024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E6C5C1F-F540-4321-8713-196CAF607154}"/>
              </a:ext>
            </a:extLst>
          </p:cNvPr>
          <p:cNvSpPr txBox="1"/>
          <p:nvPr/>
        </p:nvSpPr>
        <p:spPr>
          <a:xfrm>
            <a:off x="2362900" y="6125138"/>
            <a:ext cx="9492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 maart 2024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DC79344-455F-44F3-8291-031C8953C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235" y="5026652"/>
            <a:ext cx="4027270" cy="183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64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De rekeningen 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61874" cy="4491038"/>
          </a:xfrm>
        </p:spPr>
        <p:txBody>
          <a:bodyPr/>
          <a:lstStyle/>
          <a:p>
            <a:r>
              <a:rPr lang="nl-NL" sz="2400" dirty="0"/>
              <a:t>Er kunnen meerdere rekeningen zijn, soms wel vier</a:t>
            </a:r>
          </a:p>
          <a:p>
            <a:r>
              <a:rPr lang="nl-NL" sz="2400" dirty="0"/>
              <a:t>Hangt af van de leeftijd van het jongste kind</a:t>
            </a:r>
          </a:p>
          <a:p>
            <a:r>
              <a:rPr lang="nl-NL" sz="2400" dirty="0"/>
              <a:t>Volwassenheid meestal op 25 jarige leeftijd, of als het kind trouwt</a:t>
            </a:r>
          </a:p>
          <a:p>
            <a:endParaRPr lang="nl-NL" sz="2400" dirty="0"/>
          </a:p>
          <a:p>
            <a:r>
              <a:rPr lang="nl-NL" sz="2400" dirty="0"/>
              <a:t>Als een rekening begint met een overschot van een vorige rekening dan weet je dat er eerdere rekeningen zijn</a:t>
            </a:r>
          </a:p>
          <a:p>
            <a:r>
              <a:rPr lang="nl-NL" sz="2400" dirty="0"/>
              <a:t>Niet alle rekeningen zijn bewaard gebleven</a:t>
            </a:r>
          </a:p>
          <a:p>
            <a:endParaRPr lang="nl-NL" sz="2400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</p:spTree>
    <p:extLst>
      <p:ext uri="{BB962C8B-B14F-4D97-AF65-F5344CB8AC3E}">
        <p14:creationId xmlns:p14="http://schemas.microsoft.com/office/powerpoint/2010/main" val="307176695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De bijlagen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69DF7D8E-5D9B-452D-B2EA-0A6F7FC985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4" y="1100137"/>
            <a:ext cx="6886054" cy="4592663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5ED227E1-67DF-4C44-9968-B2400B045A1D}"/>
              </a:ext>
            </a:extLst>
          </p:cNvPr>
          <p:cNvSpPr txBox="1"/>
          <p:nvPr/>
        </p:nvSpPr>
        <p:spPr>
          <a:xfrm>
            <a:off x="219074" y="5827733"/>
            <a:ext cx="4813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Schepenbank Moergestel, inv.nr. 479, scan 18 en 29 (kwitantie)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CEBDA63-8B19-4878-89C4-9814AC291302}"/>
              </a:ext>
            </a:extLst>
          </p:cNvPr>
          <p:cNvSpPr txBox="1"/>
          <p:nvPr/>
        </p:nvSpPr>
        <p:spPr>
          <a:xfrm>
            <a:off x="7105128" y="2809924"/>
            <a:ext cx="166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… </a:t>
            </a:r>
            <a:r>
              <a:rPr lang="nl-NL" dirty="0" err="1"/>
              <a:t>conterbucij</a:t>
            </a:r>
            <a:r>
              <a:rPr lang="nl-NL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27746747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De bijlagen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5ED227E1-67DF-4C44-9968-B2400B045A1D}"/>
              </a:ext>
            </a:extLst>
          </p:cNvPr>
          <p:cNvSpPr txBox="1"/>
          <p:nvPr/>
        </p:nvSpPr>
        <p:spPr>
          <a:xfrm>
            <a:off x="219074" y="3075562"/>
            <a:ext cx="481330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Item </a:t>
            </a:r>
            <a:r>
              <a:rPr lang="nl-NL" sz="1400" dirty="0" err="1"/>
              <a:t>aen</a:t>
            </a:r>
            <a:r>
              <a:rPr lang="nl-NL" sz="1400" dirty="0"/>
              <a:t> Adam Aerts gegeven</a:t>
            </a:r>
          </a:p>
          <a:p>
            <a:r>
              <a:rPr lang="nl-NL" sz="1400" dirty="0" err="1"/>
              <a:t>soe</a:t>
            </a:r>
            <a:r>
              <a:rPr lang="nl-NL" sz="1400" dirty="0"/>
              <a:t> van contributie als</a:t>
            </a:r>
          </a:p>
          <a:p>
            <a:r>
              <a:rPr lang="nl-NL" sz="1400" dirty="0" err="1"/>
              <a:t>andersins</a:t>
            </a:r>
            <a:r>
              <a:rPr lang="nl-NL" sz="1400" dirty="0"/>
              <a:t> </a:t>
            </a:r>
            <a:r>
              <a:rPr lang="nl-NL" sz="1400" dirty="0" err="1"/>
              <a:t>blijckende</a:t>
            </a:r>
            <a:r>
              <a:rPr lang="nl-NL" sz="1400" dirty="0"/>
              <a:t> bij</a:t>
            </a:r>
          </a:p>
          <a:p>
            <a:r>
              <a:rPr lang="nl-NL" sz="1400" dirty="0" err="1"/>
              <a:t>quitantie</a:t>
            </a:r>
            <a:r>
              <a:rPr lang="nl-NL" sz="1400" dirty="0"/>
              <a:t> – ii gulden</a:t>
            </a:r>
          </a:p>
          <a:p>
            <a:endParaRPr lang="nl-NL" sz="1400" dirty="0"/>
          </a:p>
          <a:p>
            <a:r>
              <a:rPr lang="nl-NL" sz="1400" dirty="0"/>
              <a:t>Schepenbank Moergestel, inv.nr. 479, scan 18 en 29 (kwitantie) 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82C5D493-29A7-4C33-99CC-61833C9D3D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4" y="1145723"/>
            <a:ext cx="6802426" cy="178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7327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De bijlagen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r>
              <a:rPr lang="nl-NL" sz="2400" dirty="0"/>
              <a:t>Bij een rekening zitten niet altijd bijlagen</a:t>
            </a:r>
          </a:p>
          <a:p>
            <a:r>
              <a:rPr lang="nl-NL" sz="2400" dirty="0"/>
              <a:t>De bijlagen kunnen bestaan uit een rijke schakering aan documenten</a:t>
            </a:r>
          </a:p>
          <a:p>
            <a:pPr marL="0" indent="0">
              <a:buNone/>
            </a:pPr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</p:spTree>
    <p:extLst>
      <p:ext uri="{BB962C8B-B14F-4D97-AF65-F5344CB8AC3E}">
        <p14:creationId xmlns:p14="http://schemas.microsoft.com/office/powerpoint/2010/main" val="78107153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De bijlagen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>
            <a:normAutofit/>
          </a:bodyPr>
          <a:lstStyle/>
          <a:p>
            <a:pPr fontAlgn="base"/>
            <a:r>
              <a:rPr lang="nl-NL" sz="2400" dirty="0"/>
              <a:t>Specificaties </a:t>
            </a:r>
          </a:p>
          <a:p>
            <a:pPr fontAlgn="base"/>
            <a:r>
              <a:rPr lang="nl-NL" sz="2400" dirty="0"/>
              <a:t>(Boekjes met) notities </a:t>
            </a:r>
          </a:p>
          <a:p>
            <a:pPr fontAlgn="base"/>
            <a:r>
              <a:rPr lang="nl-NL" sz="2400" dirty="0"/>
              <a:t>(Boekjes met) inkomsten en uitgaven </a:t>
            </a:r>
          </a:p>
          <a:p>
            <a:pPr fontAlgn="base"/>
            <a:r>
              <a:rPr lang="nl-NL" sz="2400" dirty="0" err="1"/>
              <a:t>Erfhuiscedullen</a:t>
            </a:r>
            <a:r>
              <a:rPr lang="nl-NL" sz="2400" dirty="0"/>
              <a:t> (publieke verkoop uit de boedel) </a:t>
            </a:r>
          </a:p>
          <a:p>
            <a:pPr fontAlgn="base"/>
            <a:r>
              <a:rPr lang="nl-NL" sz="2400" dirty="0"/>
              <a:t>Publieke verkopingen (van onroerend en roerend goed) </a:t>
            </a:r>
          </a:p>
          <a:p>
            <a:pPr fontAlgn="base"/>
            <a:r>
              <a:rPr lang="nl-NL" sz="2400" dirty="0"/>
              <a:t>Schuldbekentenissen </a:t>
            </a:r>
          </a:p>
          <a:p>
            <a:pPr fontAlgn="base"/>
            <a:r>
              <a:rPr lang="nl-NL" sz="2400" dirty="0"/>
              <a:t>Testamenten</a:t>
            </a:r>
          </a:p>
          <a:p>
            <a:pPr fontAlgn="base"/>
            <a:r>
              <a:rPr lang="nl-NL" sz="2400" dirty="0"/>
              <a:t>Berekeningen</a:t>
            </a:r>
          </a:p>
          <a:p>
            <a:pPr fontAlgn="base"/>
            <a:r>
              <a:rPr lang="nl-NL" sz="2400" dirty="0"/>
              <a:t>Kwitanties </a:t>
            </a:r>
          </a:p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</p:spTree>
    <p:extLst>
      <p:ext uri="{BB962C8B-B14F-4D97-AF65-F5344CB8AC3E}">
        <p14:creationId xmlns:p14="http://schemas.microsoft.com/office/powerpoint/2010/main" val="203914027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Het dagelijks leven 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r>
              <a:rPr lang="nl-NL" sz="2400" dirty="0"/>
              <a:t>Voogdijrekeningen bevatten een scala aan onderwerpen uit het het dagelijks leven</a:t>
            </a:r>
          </a:p>
          <a:p>
            <a:r>
              <a:rPr lang="nl-NL" sz="2400" dirty="0"/>
              <a:t>Een lijst doet altijd te kort aan de bron maar ik waag me er toch aan. Het is zeker geen uitputtende lijst</a:t>
            </a:r>
          </a:p>
          <a:p>
            <a:r>
              <a:rPr lang="nl-NL" sz="2400" dirty="0"/>
              <a:t>Het is goed om te beginnen met een waarschuwing: Geen enkele voogdijrekening is hetzelfde!</a:t>
            </a:r>
          </a:p>
          <a:p>
            <a:r>
              <a:rPr lang="nl-NL" sz="2400" dirty="0"/>
              <a:t>De voorbeelden zijn dan ook geen garantie dat die in elke rekening voorkomen</a:t>
            </a:r>
          </a:p>
          <a:p>
            <a:pPr marL="0" indent="0">
              <a:buNone/>
            </a:pPr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</p:spTree>
    <p:extLst>
      <p:ext uri="{BB962C8B-B14F-4D97-AF65-F5344CB8AC3E}">
        <p14:creationId xmlns:p14="http://schemas.microsoft.com/office/powerpoint/2010/main" val="258336650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Het dagelijks leven 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5310346"/>
          </a:xfrm>
        </p:spPr>
        <p:txBody>
          <a:bodyPr>
            <a:normAutofit/>
          </a:bodyPr>
          <a:lstStyle/>
          <a:p>
            <a:r>
              <a:rPr lang="nl-NL" sz="2400" dirty="0"/>
              <a:t>Ziekte en medicijnen</a:t>
            </a:r>
          </a:p>
          <a:p>
            <a:r>
              <a:rPr lang="nl-NL" sz="2400" dirty="0"/>
              <a:t>Rituelen/gebruiken rondom dood en begraven</a:t>
            </a:r>
          </a:p>
          <a:p>
            <a:r>
              <a:rPr lang="nl-NL" sz="2400" dirty="0"/>
              <a:t>Eten en drinken</a:t>
            </a:r>
          </a:p>
          <a:p>
            <a:r>
              <a:rPr lang="nl-NL" sz="2400" dirty="0"/>
              <a:t>Kleding, stoffen, kleuren, schoeisel</a:t>
            </a:r>
          </a:p>
          <a:p>
            <a:r>
              <a:rPr lang="nl-NL" sz="2400" dirty="0"/>
              <a:t>Markten en feesten</a:t>
            </a:r>
          </a:p>
          <a:p>
            <a:r>
              <a:rPr lang="nl-NL" sz="2400" dirty="0"/>
              <a:t>Onderwijs en ambachten</a:t>
            </a:r>
          </a:p>
          <a:p>
            <a:r>
              <a:rPr lang="nl-NL" sz="2400" dirty="0"/>
              <a:t>Verhuizingen / buitenland</a:t>
            </a:r>
          </a:p>
          <a:p>
            <a:r>
              <a:rPr lang="nl-NL" sz="2400" dirty="0"/>
              <a:t>Betalen van belastingen</a:t>
            </a:r>
          </a:p>
          <a:p>
            <a:r>
              <a:rPr lang="nl-NL" sz="2400" dirty="0"/>
              <a:t>Reparaties aan de woning (dak, muren, vensters e.d.)</a:t>
            </a:r>
          </a:p>
          <a:p>
            <a:r>
              <a:rPr lang="nl-NL" sz="2400" dirty="0"/>
              <a:t>Leveranties </a:t>
            </a:r>
            <a:r>
              <a:rPr lang="nl-NL" sz="2400" dirty="0" err="1"/>
              <a:t>tbv</a:t>
            </a:r>
            <a:r>
              <a:rPr lang="nl-NL" sz="2400" dirty="0"/>
              <a:t> huishouden</a:t>
            </a:r>
          </a:p>
          <a:p>
            <a:r>
              <a:rPr lang="nl-NL" sz="2400" dirty="0"/>
              <a:t>Werkzaamheden op de boerderij</a:t>
            </a:r>
          </a:p>
          <a:p>
            <a:pPr marL="0" indent="0">
              <a:buNone/>
            </a:pPr>
            <a:endParaRPr lang="nl-NL" dirty="0"/>
          </a:p>
          <a:p>
            <a:pPr lvl="1"/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</p:spTree>
    <p:extLst>
      <p:ext uri="{BB962C8B-B14F-4D97-AF65-F5344CB8AC3E}">
        <p14:creationId xmlns:p14="http://schemas.microsoft.com/office/powerpoint/2010/main" val="213285481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Heel veel voorbeelden… 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</p:spTree>
    <p:extLst>
      <p:ext uri="{BB962C8B-B14F-4D97-AF65-F5344CB8AC3E}">
        <p14:creationId xmlns:p14="http://schemas.microsoft.com/office/powerpoint/2010/main" val="306637295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ziekte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sp>
        <p:nvSpPr>
          <p:cNvPr id="16" name="Tijdelijke aanduiding voor tekst 2">
            <a:extLst>
              <a:ext uri="{FF2B5EF4-FFF2-40B4-BE49-F238E27FC236}">
                <a16:creationId xmlns:a16="http://schemas.microsoft.com/office/drawing/2014/main" id="{8B411562-234D-4CB7-ABA3-7EE3CEA257A0}"/>
              </a:ext>
            </a:extLst>
          </p:cNvPr>
          <p:cNvSpPr txBox="1">
            <a:spLocks/>
          </p:cNvSpPr>
          <p:nvPr/>
        </p:nvSpPr>
        <p:spPr>
          <a:xfrm>
            <a:off x="160119" y="5975023"/>
            <a:ext cx="7886700" cy="640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Van </a:t>
            </a:r>
            <a:r>
              <a:rPr lang="nl-NL" sz="1800" dirty="0" err="1"/>
              <a:t>drije</a:t>
            </a:r>
            <a:r>
              <a:rPr lang="nl-NL" sz="1800" dirty="0"/>
              <a:t> </a:t>
            </a:r>
            <a:r>
              <a:rPr lang="nl-NL" sz="1800" dirty="0" err="1"/>
              <a:t>lijcken</a:t>
            </a:r>
            <a:r>
              <a:rPr lang="nl-NL" sz="1800" dirty="0"/>
              <a:t> met den wagen te </a:t>
            </a:r>
            <a:r>
              <a:rPr lang="nl-NL" sz="1800" dirty="0" err="1"/>
              <a:t>haelen</a:t>
            </a:r>
            <a:r>
              <a:rPr lang="nl-NL" sz="1800" dirty="0"/>
              <a:t> vanden roden loop (dysenterie 1676) 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37AD83CD-2351-4C45-86DF-25922362D7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094" y="1100137"/>
            <a:ext cx="8978977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7146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ziekte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sp>
        <p:nvSpPr>
          <p:cNvPr id="16" name="Tijdelijke aanduiding voor tekst 2">
            <a:extLst>
              <a:ext uri="{FF2B5EF4-FFF2-40B4-BE49-F238E27FC236}">
                <a16:creationId xmlns:a16="http://schemas.microsoft.com/office/drawing/2014/main" id="{F94B13BC-6EDD-4957-9E94-575D005F2BE3}"/>
              </a:ext>
            </a:extLst>
          </p:cNvPr>
          <p:cNvSpPr txBox="1">
            <a:spLocks/>
          </p:cNvSpPr>
          <p:nvPr/>
        </p:nvSpPr>
        <p:spPr>
          <a:xfrm>
            <a:off x="160119" y="5845180"/>
            <a:ext cx="7886700" cy="62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1669, vermelding van een pestmeester</a:t>
            </a:r>
            <a:r>
              <a:rPr lang="nl-NL" dirty="0"/>
              <a:t> 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7000502D-7AC0-4134-92DA-B262C5D1A5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143" y="1100136"/>
            <a:ext cx="8801079" cy="474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2702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Waarom? 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r>
              <a:rPr lang="nl-NL" sz="2400" dirty="0"/>
              <a:t>Beheren van een boedel / bezittingen</a:t>
            </a:r>
          </a:p>
          <a:p>
            <a:r>
              <a:rPr lang="nl-NL" sz="2400" dirty="0"/>
              <a:t>Zorg voor minderjarigen</a:t>
            </a:r>
          </a:p>
          <a:p>
            <a:r>
              <a:rPr lang="nl-NL" sz="2400" dirty="0"/>
              <a:t>Misstanden voorkomen</a:t>
            </a:r>
          </a:p>
          <a:p>
            <a:r>
              <a:rPr lang="nl-NL" sz="2400" dirty="0"/>
              <a:t>Beheer eindigde na meerderjarigheid kinderen</a:t>
            </a:r>
          </a:p>
          <a:p>
            <a:r>
              <a:rPr lang="nl-NL" sz="2400" dirty="0"/>
              <a:t>Vroegste regeling in 14</a:t>
            </a:r>
            <a:r>
              <a:rPr lang="nl-NL" sz="2400" baseline="30000" dirty="0"/>
              <a:t>de</a:t>
            </a:r>
            <a:r>
              <a:rPr lang="nl-NL" sz="2400" dirty="0"/>
              <a:t> eeuw in steden</a:t>
            </a:r>
          </a:p>
          <a:p>
            <a:r>
              <a:rPr lang="nl-NL" sz="2400" dirty="0"/>
              <a:t>Toezicht ligt bij de schepenbank</a:t>
            </a:r>
          </a:p>
          <a:p>
            <a:r>
              <a:rPr lang="nl-NL" sz="2400" dirty="0"/>
              <a:t>Aanstelling van voogden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</p:spTree>
    <p:extLst>
      <p:ext uri="{BB962C8B-B14F-4D97-AF65-F5344CB8AC3E}">
        <p14:creationId xmlns:p14="http://schemas.microsoft.com/office/powerpoint/2010/main" val="279409879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ziekte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E147999-82F8-44EB-9D07-C9955DFF83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218" y="1069024"/>
            <a:ext cx="8868747" cy="557000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A442F4F-EB21-4663-9435-376035FBE189}"/>
              </a:ext>
            </a:extLst>
          </p:cNvPr>
          <p:cNvSpPr txBox="1"/>
          <p:nvPr/>
        </p:nvSpPr>
        <p:spPr>
          <a:xfrm>
            <a:off x="9066965" y="3415004"/>
            <a:ext cx="2017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“… </a:t>
            </a:r>
            <a:r>
              <a:rPr lang="nl-NL" dirty="0" err="1"/>
              <a:t>vijff</a:t>
            </a:r>
            <a:r>
              <a:rPr lang="nl-NL" dirty="0"/>
              <a:t> </a:t>
            </a:r>
            <a:r>
              <a:rPr lang="nl-NL" dirty="0" err="1"/>
              <a:t>dootkisten</a:t>
            </a:r>
            <a:r>
              <a:rPr lang="nl-NL" dirty="0"/>
              <a:t> </a:t>
            </a:r>
          </a:p>
          <a:p>
            <a:r>
              <a:rPr lang="nl-NL" dirty="0"/>
              <a:t>met twee hutten…”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BB4F322E-D303-4D4B-8FF3-5C148F9A201B}"/>
              </a:ext>
            </a:extLst>
          </p:cNvPr>
          <p:cNvCxnSpPr>
            <a:stCxn id="5" idx="1"/>
          </p:cNvCxnSpPr>
          <p:nvPr/>
        </p:nvCxnSpPr>
        <p:spPr>
          <a:xfrm flipV="1">
            <a:off x="198218" y="3819538"/>
            <a:ext cx="6305219" cy="344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CF58477D-774B-4F86-972D-E1543D2C3764}"/>
              </a:ext>
            </a:extLst>
          </p:cNvPr>
          <p:cNvCxnSpPr>
            <a:cxnSpLocks/>
          </p:cNvCxnSpPr>
          <p:nvPr/>
        </p:nvCxnSpPr>
        <p:spPr>
          <a:xfrm flipV="1">
            <a:off x="198218" y="4357396"/>
            <a:ext cx="3177371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53245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ziekte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A442F4F-EB21-4663-9435-376035FBE189}"/>
              </a:ext>
            </a:extLst>
          </p:cNvPr>
          <p:cNvSpPr txBox="1"/>
          <p:nvPr/>
        </p:nvSpPr>
        <p:spPr>
          <a:xfrm>
            <a:off x="219073" y="4431223"/>
            <a:ext cx="26238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nl-NL" dirty="0"/>
              <a:t>“Item pretendeert mr. </a:t>
            </a:r>
          </a:p>
          <a:p>
            <a:pPr fontAlgn="base"/>
            <a:r>
              <a:rPr lang="nl-NL" dirty="0"/>
              <a:t>Augustijn van der Linden </a:t>
            </a:r>
          </a:p>
          <a:p>
            <a:pPr fontAlgn="base"/>
            <a:r>
              <a:rPr lang="nl-NL" dirty="0"/>
              <a:t>voor </a:t>
            </a:r>
            <a:r>
              <a:rPr lang="nl-NL" dirty="0" err="1"/>
              <a:t>eenige</a:t>
            </a:r>
            <a:r>
              <a:rPr lang="nl-NL" dirty="0"/>
              <a:t> </a:t>
            </a:r>
            <a:r>
              <a:rPr lang="nl-NL" dirty="0" err="1"/>
              <a:t>visiten</a:t>
            </a:r>
            <a:r>
              <a:rPr lang="nl-NL" dirty="0"/>
              <a:t> ende </a:t>
            </a:r>
          </a:p>
          <a:p>
            <a:pPr fontAlgn="base"/>
            <a:r>
              <a:rPr lang="nl-NL" dirty="0"/>
              <a:t>geleverde medicamenten </a:t>
            </a:r>
          </a:p>
          <a:p>
            <a:pPr fontAlgn="base"/>
            <a:r>
              <a:rPr lang="nl-NL" dirty="0"/>
              <a:t>volgens </a:t>
            </a:r>
            <a:r>
              <a:rPr lang="nl-NL" dirty="0" err="1"/>
              <a:t>sijn</a:t>
            </a:r>
            <a:r>
              <a:rPr lang="nl-NL" dirty="0"/>
              <a:t> </a:t>
            </a:r>
            <a:r>
              <a:rPr lang="nl-NL" dirty="0" err="1"/>
              <a:t>overgelevert</a:t>
            </a:r>
            <a:r>
              <a:rPr lang="nl-NL" dirty="0"/>
              <a:t> </a:t>
            </a:r>
          </a:p>
          <a:p>
            <a:pPr fontAlgn="base"/>
            <a:r>
              <a:rPr lang="nl-NL" dirty="0"/>
              <a:t>billet per </a:t>
            </a:r>
            <a:r>
              <a:rPr lang="nl-NL" dirty="0" err="1"/>
              <a:t>reste</a:t>
            </a:r>
            <a:r>
              <a:rPr lang="nl-NL" dirty="0"/>
              <a:t> --- xii st.”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B10EDDA-78DD-4189-AF45-393992C577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3" y="1085903"/>
            <a:ext cx="8262819" cy="316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1869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Heel veel voorbeelden: medicijnen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993EBFEC-02D0-4892-8610-307072F92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4" y="1095805"/>
            <a:ext cx="4667050" cy="548136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E12E393-5299-4E73-BEC1-FE5F9F061C0A}"/>
              </a:ext>
            </a:extLst>
          </p:cNvPr>
          <p:cNvSpPr txBox="1"/>
          <p:nvPr/>
        </p:nvSpPr>
        <p:spPr>
          <a:xfrm>
            <a:off x="4886124" y="2912179"/>
            <a:ext cx="45021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Den 12 </a:t>
            </a:r>
            <a:r>
              <a:rPr lang="nl-NL" dirty="0" err="1"/>
              <a:t>eenen</a:t>
            </a:r>
            <a:r>
              <a:rPr lang="nl-NL" dirty="0"/>
              <a:t> cordiale </a:t>
            </a:r>
            <a:r>
              <a:rPr lang="nl-NL" dirty="0" err="1"/>
              <a:t>vermengsel</a:t>
            </a:r>
            <a:r>
              <a:rPr lang="nl-NL" dirty="0"/>
              <a:t> </a:t>
            </a:r>
          </a:p>
          <a:p>
            <a:r>
              <a:rPr lang="nl-NL" dirty="0"/>
              <a:t>om </a:t>
            </a:r>
            <a:r>
              <a:rPr lang="nl-NL" dirty="0" err="1"/>
              <a:t>dickwils</a:t>
            </a:r>
            <a:r>
              <a:rPr lang="nl-NL" dirty="0"/>
              <a:t> een lepel vol te nemen 2-16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Den 5 augustus veel diverse conserven </a:t>
            </a:r>
          </a:p>
          <a:p>
            <a:r>
              <a:rPr lang="nl-NL" dirty="0"/>
              <a:t>ende </a:t>
            </a:r>
            <a:r>
              <a:rPr lang="nl-NL" dirty="0" err="1"/>
              <a:t>hertsterckende</a:t>
            </a:r>
            <a:r>
              <a:rPr lang="nl-NL" dirty="0"/>
              <a:t> </a:t>
            </a:r>
            <a:r>
              <a:rPr lang="nl-NL" dirty="0" err="1"/>
              <a:t>specien</a:t>
            </a:r>
            <a:r>
              <a:rPr lang="nl-NL" dirty="0"/>
              <a:t> </a:t>
            </a:r>
            <a:r>
              <a:rPr lang="nl-NL" dirty="0" err="1"/>
              <a:t>vermenght</a:t>
            </a:r>
            <a:r>
              <a:rPr lang="nl-NL" dirty="0"/>
              <a:t> 1-16 </a:t>
            </a:r>
          </a:p>
        </p:txBody>
      </p:sp>
    </p:spTree>
    <p:extLst>
      <p:ext uri="{BB962C8B-B14F-4D97-AF65-F5344CB8AC3E}">
        <p14:creationId xmlns:p14="http://schemas.microsoft.com/office/powerpoint/2010/main" val="380105746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Heel veel voorbeelden: medicijnen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1F0BDDE6-E0BB-4E7F-BE1B-337FBFF80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4" y="1100137"/>
            <a:ext cx="4324646" cy="552559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BD9B78E-2982-4A0A-8AAF-CC8BBD8BAC9C}"/>
              </a:ext>
            </a:extLst>
          </p:cNvPr>
          <p:cNvSpPr txBox="1"/>
          <p:nvPr/>
        </p:nvSpPr>
        <p:spPr>
          <a:xfrm>
            <a:off x="4484633" y="1340312"/>
            <a:ext cx="479156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Cornelis Jan Cornelis de Wijs genezen van </a:t>
            </a:r>
          </a:p>
          <a:p>
            <a:r>
              <a:rPr lang="nl-NL" dirty="0"/>
              <a:t>“vier ulceratie (zweren) ofte </a:t>
            </a:r>
            <a:r>
              <a:rPr lang="nl-NL" dirty="0" err="1"/>
              <a:t>geleten</a:t>
            </a:r>
            <a:r>
              <a:rPr lang="nl-NL" dirty="0"/>
              <a:t> in </a:t>
            </a:r>
            <a:r>
              <a:rPr lang="nl-NL" dirty="0" err="1"/>
              <a:t>sijn</a:t>
            </a:r>
            <a:r>
              <a:rPr lang="nl-NL" dirty="0"/>
              <a:t> been”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“</a:t>
            </a:r>
            <a:r>
              <a:rPr lang="nl-NL" dirty="0" err="1"/>
              <a:t>plaesters</a:t>
            </a:r>
            <a:r>
              <a:rPr lang="nl-NL" dirty="0"/>
              <a:t>” </a:t>
            </a:r>
          </a:p>
          <a:p>
            <a:endParaRPr lang="nl-NL" dirty="0"/>
          </a:p>
          <a:p>
            <a:r>
              <a:rPr lang="nl-NL" dirty="0"/>
              <a:t>“Item de </a:t>
            </a:r>
            <a:r>
              <a:rPr lang="nl-NL" dirty="0" err="1"/>
              <a:t>soon</a:t>
            </a:r>
            <a:r>
              <a:rPr lang="nl-NL" dirty="0"/>
              <a:t> Willem </a:t>
            </a:r>
            <a:r>
              <a:rPr lang="nl-NL" dirty="0" err="1"/>
              <a:t>aengenomen</a:t>
            </a:r>
            <a:endParaRPr lang="nl-NL" dirty="0"/>
          </a:p>
          <a:p>
            <a:r>
              <a:rPr lang="nl-NL" dirty="0"/>
              <a:t>te </a:t>
            </a:r>
            <a:r>
              <a:rPr lang="nl-NL" dirty="0" err="1"/>
              <a:t>scheeren</a:t>
            </a:r>
            <a:r>
              <a:rPr lang="nl-NL" dirty="0"/>
              <a:t> </a:t>
            </a:r>
            <a:r>
              <a:rPr lang="nl-NL" dirty="0" err="1"/>
              <a:t>sijnen</a:t>
            </a:r>
            <a:r>
              <a:rPr lang="nl-NL" dirty="0"/>
              <a:t> </a:t>
            </a:r>
            <a:r>
              <a:rPr lang="nl-NL" dirty="0" err="1"/>
              <a:t>baert</a:t>
            </a:r>
            <a:r>
              <a:rPr lang="nl-NL" dirty="0"/>
              <a:t> voor 32 st.</a:t>
            </a:r>
          </a:p>
          <a:p>
            <a:r>
              <a:rPr lang="nl-NL" dirty="0" err="1"/>
              <a:t>jaers</a:t>
            </a:r>
            <a:r>
              <a:rPr lang="nl-NL" dirty="0"/>
              <a:t> en begonnen den eerste februari…”</a:t>
            </a:r>
          </a:p>
          <a:p>
            <a:endParaRPr lang="nl-NL" dirty="0"/>
          </a:p>
          <a:p>
            <a:r>
              <a:rPr lang="nl-NL" dirty="0"/>
              <a:t>“Item noch </a:t>
            </a:r>
            <a:r>
              <a:rPr lang="nl-NL" dirty="0" err="1"/>
              <a:t>aen</a:t>
            </a:r>
            <a:r>
              <a:rPr lang="nl-NL" dirty="0"/>
              <a:t> Willem </a:t>
            </a:r>
            <a:r>
              <a:rPr lang="nl-NL" dirty="0" err="1"/>
              <a:t>eenen</a:t>
            </a:r>
            <a:r>
              <a:rPr lang="nl-NL" dirty="0"/>
              <a:t> </a:t>
            </a:r>
            <a:r>
              <a:rPr lang="nl-NL" dirty="0" err="1"/>
              <a:t>sweet</a:t>
            </a:r>
            <a:endParaRPr lang="nl-NL" dirty="0"/>
          </a:p>
          <a:p>
            <a:r>
              <a:rPr lang="nl-NL" dirty="0" err="1"/>
              <a:t>dranck</a:t>
            </a:r>
            <a:r>
              <a:rPr lang="nl-NL" dirty="0"/>
              <a:t> </a:t>
            </a:r>
            <a:r>
              <a:rPr lang="nl-NL" dirty="0" err="1"/>
              <a:t>gemaeckt</a:t>
            </a:r>
            <a:r>
              <a:rPr lang="nl-NL" dirty="0"/>
              <a:t> doen hij het </a:t>
            </a:r>
            <a:r>
              <a:rPr lang="nl-NL" dirty="0" err="1"/>
              <a:t>plueris</a:t>
            </a:r>
            <a:endParaRPr lang="nl-NL" dirty="0"/>
          </a:p>
          <a:p>
            <a:r>
              <a:rPr lang="nl-NL" dirty="0" err="1"/>
              <a:t>hadde</a:t>
            </a:r>
            <a:r>
              <a:rPr lang="nl-NL" dirty="0"/>
              <a:t>…”</a:t>
            </a:r>
          </a:p>
        </p:txBody>
      </p:sp>
    </p:spTree>
    <p:extLst>
      <p:ext uri="{BB962C8B-B14F-4D97-AF65-F5344CB8AC3E}">
        <p14:creationId xmlns:p14="http://schemas.microsoft.com/office/powerpoint/2010/main" val="310639720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begraven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FD4ECEC5-C8B5-4180-9DB6-86C5877574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3" y="1082175"/>
            <a:ext cx="6731419" cy="554662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7ABD286-C0FB-4BD7-B3CC-3A53DDB6DF8B}"/>
              </a:ext>
            </a:extLst>
          </p:cNvPr>
          <p:cNvSpPr txBox="1"/>
          <p:nvPr/>
        </p:nvSpPr>
        <p:spPr>
          <a:xfrm>
            <a:off x="7193901" y="2287782"/>
            <a:ext cx="339227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Jan </a:t>
            </a:r>
          </a:p>
          <a:p>
            <a:r>
              <a:rPr lang="nl-NL" dirty="0"/>
              <a:t>de Bont den jongen inde </a:t>
            </a:r>
            <a:r>
              <a:rPr lang="nl-NL" dirty="0" err="1"/>
              <a:t>kerck</a:t>
            </a:r>
            <a:endParaRPr lang="nl-NL" dirty="0"/>
          </a:p>
          <a:p>
            <a:r>
              <a:rPr lang="nl-NL" dirty="0"/>
              <a:t>is begraven, ende </a:t>
            </a:r>
            <a:r>
              <a:rPr lang="nl-NL" dirty="0" err="1"/>
              <a:t>ses</a:t>
            </a:r>
            <a:r>
              <a:rPr lang="nl-NL" dirty="0"/>
              <a:t> </a:t>
            </a:r>
            <a:r>
              <a:rPr lang="nl-NL" dirty="0" err="1"/>
              <a:t>uijren</a:t>
            </a:r>
            <a:r>
              <a:rPr lang="nl-NL" dirty="0"/>
              <a:t> </a:t>
            </a:r>
            <a:r>
              <a:rPr lang="nl-NL" dirty="0" err="1"/>
              <a:t>mette</a:t>
            </a:r>
            <a:endParaRPr lang="nl-NL" dirty="0"/>
          </a:p>
          <a:p>
            <a:r>
              <a:rPr lang="nl-NL" dirty="0" err="1"/>
              <a:t>groote</a:t>
            </a:r>
            <a:r>
              <a:rPr lang="nl-NL" dirty="0"/>
              <a:t> </a:t>
            </a:r>
            <a:r>
              <a:rPr lang="nl-NL" dirty="0" err="1"/>
              <a:t>Clock</a:t>
            </a:r>
            <a:r>
              <a:rPr lang="nl-NL" dirty="0"/>
              <a:t> </a:t>
            </a:r>
            <a:r>
              <a:rPr lang="nl-NL" dirty="0" err="1"/>
              <a:t>geluijt</a:t>
            </a:r>
            <a:endParaRPr lang="nl-NL" dirty="0"/>
          </a:p>
          <a:p>
            <a:r>
              <a:rPr lang="nl-NL" dirty="0" err="1"/>
              <a:t>seven</a:t>
            </a:r>
            <a:r>
              <a:rPr lang="nl-NL" dirty="0"/>
              <a:t> gulden voor het begraven</a:t>
            </a:r>
          </a:p>
          <a:p>
            <a:r>
              <a:rPr lang="nl-NL" dirty="0"/>
              <a:t>Inde </a:t>
            </a:r>
            <a:r>
              <a:rPr lang="nl-NL" dirty="0" err="1"/>
              <a:t>kerck</a:t>
            </a:r>
            <a:r>
              <a:rPr lang="nl-NL" dirty="0"/>
              <a:t> ende een </a:t>
            </a:r>
            <a:r>
              <a:rPr lang="nl-NL" dirty="0" err="1"/>
              <a:t>uijr</a:t>
            </a:r>
            <a:r>
              <a:rPr lang="nl-NL" dirty="0"/>
              <a:t> </a:t>
            </a:r>
            <a:r>
              <a:rPr lang="nl-NL" dirty="0" err="1"/>
              <a:t>geluijt</a:t>
            </a:r>
            <a:endParaRPr lang="nl-NL" dirty="0"/>
          </a:p>
          <a:p>
            <a:r>
              <a:rPr lang="nl-NL" dirty="0" err="1"/>
              <a:t>mette</a:t>
            </a:r>
            <a:r>
              <a:rPr lang="nl-NL" dirty="0"/>
              <a:t> </a:t>
            </a:r>
            <a:r>
              <a:rPr lang="nl-NL" dirty="0" err="1"/>
              <a:t>groote</a:t>
            </a:r>
            <a:r>
              <a:rPr lang="nl-NL" dirty="0"/>
              <a:t> </a:t>
            </a:r>
            <a:r>
              <a:rPr lang="nl-NL" dirty="0" err="1"/>
              <a:t>klock</a:t>
            </a:r>
            <a:r>
              <a:rPr lang="nl-NL" dirty="0"/>
              <a:t> voor</a:t>
            </a:r>
          </a:p>
          <a:p>
            <a:r>
              <a:rPr lang="nl-NL" dirty="0"/>
              <a:t>Jenne </a:t>
            </a:r>
            <a:r>
              <a:rPr lang="nl-NL" dirty="0" err="1"/>
              <a:t>Soffers</a:t>
            </a:r>
            <a:r>
              <a:rPr lang="nl-NL" dirty="0"/>
              <a:t> </a:t>
            </a:r>
            <a:r>
              <a:rPr lang="nl-NL" dirty="0" err="1"/>
              <a:t>huijsv</a:t>
            </a:r>
            <a:r>
              <a:rPr lang="nl-NL" dirty="0"/>
              <a:t> van Jan </a:t>
            </a:r>
          </a:p>
          <a:p>
            <a:r>
              <a:rPr lang="nl-NL" dirty="0"/>
              <a:t>de Bont zaliger</a:t>
            </a:r>
          </a:p>
        </p:txBody>
      </p:sp>
    </p:spTree>
    <p:extLst>
      <p:ext uri="{BB962C8B-B14F-4D97-AF65-F5344CB8AC3E}">
        <p14:creationId xmlns:p14="http://schemas.microsoft.com/office/powerpoint/2010/main" val="301482773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begraven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864453BF-A954-4A85-A92E-1880A344C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4" y="1100137"/>
            <a:ext cx="6108174" cy="551914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8EBACB1-EF35-4E19-88C6-260271F63551}"/>
              </a:ext>
            </a:extLst>
          </p:cNvPr>
          <p:cNvSpPr txBox="1"/>
          <p:nvPr/>
        </p:nvSpPr>
        <p:spPr>
          <a:xfrm>
            <a:off x="6456783" y="3859708"/>
            <a:ext cx="31195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“… van </a:t>
            </a:r>
            <a:r>
              <a:rPr lang="nl-NL" dirty="0" err="1"/>
              <a:t>drij</a:t>
            </a:r>
            <a:r>
              <a:rPr lang="nl-NL" dirty="0"/>
              <a:t> </a:t>
            </a:r>
            <a:r>
              <a:rPr lang="nl-NL" dirty="0" err="1"/>
              <a:t>dootkisten</a:t>
            </a:r>
            <a:r>
              <a:rPr lang="nl-NL" dirty="0"/>
              <a:t> vande</a:t>
            </a:r>
          </a:p>
          <a:p>
            <a:r>
              <a:rPr lang="nl-NL" dirty="0"/>
              <a:t>vader </a:t>
            </a:r>
            <a:r>
              <a:rPr lang="nl-NL" dirty="0" err="1"/>
              <a:t>deser</a:t>
            </a:r>
            <a:r>
              <a:rPr lang="nl-NL" dirty="0"/>
              <a:t> kinderen </a:t>
            </a:r>
          </a:p>
          <a:p>
            <a:r>
              <a:rPr lang="nl-NL" dirty="0"/>
              <a:t>moeder ende een vande </a:t>
            </a:r>
            <a:r>
              <a:rPr lang="nl-NL" dirty="0" err="1"/>
              <a:t>kinde</a:t>
            </a:r>
            <a:r>
              <a:rPr lang="nl-NL" dirty="0"/>
              <a:t>-</a:t>
            </a:r>
          </a:p>
          <a:p>
            <a:r>
              <a:rPr lang="nl-NL" dirty="0"/>
              <a:t>ren…”</a:t>
            </a:r>
          </a:p>
        </p:txBody>
      </p:sp>
    </p:spTree>
    <p:extLst>
      <p:ext uri="{BB962C8B-B14F-4D97-AF65-F5344CB8AC3E}">
        <p14:creationId xmlns:p14="http://schemas.microsoft.com/office/powerpoint/2010/main" val="380458520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begraven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9772D5DC-FBA9-45D8-82A6-AB39AD747C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4" y="1100137"/>
            <a:ext cx="7413367" cy="494224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14B1AF2-B460-4C17-A995-C1FC24E28513}"/>
              </a:ext>
            </a:extLst>
          </p:cNvPr>
          <p:cNvSpPr txBox="1"/>
          <p:nvPr/>
        </p:nvSpPr>
        <p:spPr>
          <a:xfrm>
            <a:off x="7809722" y="3219061"/>
            <a:ext cx="29144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“… van </a:t>
            </a:r>
            <a:r>
              <a:rPr lang="nl-NL" dirty="0" err="1"/>
              <a:t>verteiringen</a:t>
            </a:r>
            <a:endParaRPr lang="nl-NL" dirty="0"/>
          </a:p>
          <a:p>
            <a:r>
              <a:rPr lang="nl-NL" dirty="0" err="1"/>
              <a:t>gedaen</a:t>
            </a:r>
            <a:r>
              <a:rPr lang="nl-NL" dirty="0"/>
              <a:t> door de </a:t>
            </a:r>
            <a:r>
              <a:rPr lang="nl-NL" dirty="0" err="1"/>
              <a:t>waeckers</a:t>
            </a:r>
            <a:endParaRPr lang="nl-NL" dirty="0"/>
          </a:p>
          <a:p>
            <a:r>
              <a:rPr lang="nl-NL" dirty="0" err="1"/>
              <a:t>alswanneer</a:t>
            </a:r>
            <a:r>
              <a:rPr lang="nl-NL" dirty="0"/>
              <a:t> het </a:t>
            </a:r>
            <a:r>
              <a:rPr lang="nl-NL" dirty="0" err="1"/>
              <a:t>doot</a:t>
            </a:r>
            <a:r>
              <a:rPr lang="nl-NL" dirty="0"/>
              <a:t> </a:t>
            </a:r>
            <a:r>
              <a:rPr lang="nl-NL" dirty="0" err="1"/>
              <a:t>lichaem</a:t>
            </a:r>
            <a:endParaRPr lang="nl-NL" dirty="0"/>
          </a:p>
          <a:p>
            <a:r>
              <a:rPr lang="nl-NL" dirty="0"/>
              <a:t>op </a:t>
            </a:r>
            <a:r>
              <a:rPr lang="nl-NL" dirty="0" err="1"/>
              <a:t>aerden</a:t>
            </a:r>
            <a:r>
              <a:rPr lang="nl-NL" dirty="0"/>
              <a:t> was </a:t>
            </a:r>
            <a:r>
              <a:rPr lang="nl-NL" dirty="0" err="1"/>
              <a:t>staende</a:t>
            </a:r>
            <a:r>
              <a:rPr lang="nl-NL" dirty="0"/>
              <a:t>…”</a:t>
            </a:r>
          </a:p>
        </p:txBody>
      </p:sp>
    </p:spTree>
    <p:extLst>
      <p:ext uri="{BB962C8B-B14F-4D97-AF65-F5344CB8AC3E}">
        <p14:creationId xmlns:p14="http://schemas.microsoft.com/office/powerpoint/2010/main" val="317516249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begraven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FC961D49-980D-488C-9337-EE47AF02BE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3" y="1094347"/>
            <a:ext cx="8402413" cy="3837928"/>
          </a:xfrm>
          <a:prstGeom prst="rect">
            <a:avLst/>
          </a:prstGeom>
        </p:spPr>
      </p:pic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959B3F5E-E3BF-41DA-8F5B-D11E5E95377A}"/>
              </a:ext>
            </a:extLst>
          </p:cNvPr>
          <p:cNvSpPr txBox="1">
            <a:spLocks/>
          </p:cNvSpPr>
          <p:nvPr/>
        </p:nvSpPr>
        <p:spPr>
          <a:xfrm>
            <a:off x="219073" y="4980601"/>
            <a:ext cx="7886700" cy="13455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900" dirty="0"/>
              <a:t>1678</a:t>
            </a:r>
          </a:p>
          <a:p>
            <a:r>
              <a:rPr lang="nl-NL" sz="1900" dirty="0"/>
              <a:t>“Item </a:t>
            </a:r>
            <a:r>
              <a:rPr lang="nl-NL" sz="1900" dirty="0" err="1"/>
              <a:t>aen</a:t>
            </a:r>
            <a:r>
              <a:rPr lang="nl-NL" sz="1900" dirty="0"/>
              <a:t> rouwmantels voor</a:t>
            </a:r>
          </a:p>
          <a:p>
            <a:r>
              <a:rPr lang="nl-NL" sz="1900" dirty="0"/>
              <a:t>de dragers ten </a:t>
            </a:r>
            <a:r>
              <a:rPr lang="nl-NL" sz="1900" dirty="0" err="1"/>
              <a:t>teijde</a:t>
            </a:r>
            <a:r>
              <a:rPr lang="nl-NL" sz="1900" dirty="0"/>
              <a:t> van</a:t>
            </a:r>
          </a:p>
          <a:p>
            <a:r>
              <a:rPr lang="nl-NL" sz="1900" dirty="0"/>
              <a:t>de </a:t>
            </a:r>
            <a:r>
              <a:rPr lang="nl-NL" sz="1900" dirty="0" err="1"/>
              <a:t>begraeffenis</a:t>
            </a:r>
            <a:r>
              <a:rPr lang="nl-NL" sz="1900" dirty="0"/>
              <a:t>…”</a:t>
            </a:r>
          </a:p>
          <a:p>
            <a:pPr lvl="1"/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138388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uitvaart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F63CC488-FAD5-4003-AAC1-B62D66494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4" y="1100137"/>
            <a:ext cx="7963873" cy="238518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826A6F08-5C8A-4A2B-B09B-46FA56153F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074" y="3986019"/>
            <a:ext cx="7963873" cy="181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76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uitvaart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7482EED4-05C2-4478-8373-670ACE894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4" y="1100137"/>
            <a:ext cx="7786591" cy="479174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E237FBC-521A-44B6-A8D0-A3AA7606243A}"/>
              </a:ext>
            </a:extLst>
          </p:cNvPr>
          <p:cNvSpPr txBox="1"/>
          <p:nvPr/>
        </p:nvSpPr>
        <p:spPr>
          <a:xfrm>
            <a:off x="8005665" y="1779979"/>
            <a:ext cx="3473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voor het </a:t>
            </a:r>
            <a:r>
              <a:rPr lang="nl-NL" dirty="0" err="1"/>
              <a:t>kooken</a:t>
            </a:r>
            <a:r>
              <a:rPr lang="nl-NL" dirty="0"/>
              <a:t> vande vs. </a:t>
            </a:r>
            <a:r>
              <a:rPr lang="nl-NL" dirty="0" err="1"/>
              <a:t>uijtvaert</a:t>
            </a:r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BC4B2E8-8043-433C-BF9F-F5E387D2F3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EF6D404-427C-46AF-8B45-87266CCD4579}"/>
              </a:ext>
            </a:extLst>
          </p:cNvPr>
          <p:cNvSpPr txBox="1"/>
          <p:nvPr/>
        </p:nvSpPr>
        <p:spPr>
          <a:xfrm>
            <a:off x="8154955" y="2948473"/>
            <a:ext cx="223529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… </a:t>
            </a:r>
            <a:r>
              <a:rPr lang="nl-NL" dirty="0" err="1"/>
              <a:t>aen</a:t>
            </a:r>
            <a:r>
              <a:rPr lang="nl-NL" dirty="0"/>
              <a:t> </a:t>
            </a:r>
            <a:r>
              <a:rPr lang="nl-NL" dirty="0" err="1"/>
              <a:t>kercken</a:t>
            </a:r>
            <a:r>
              <a:rPr lang="nl-NL" dirty="0"/>
              <a:t>-</a:t>
            </a:r>
          </a:p>
          <a:p>
            <a:r>
              <a:rPr lang="nl-NL" dirty="0"/>
              <a:t>rechten, ende </a:t>
            </a:r>
            <a:r>
              <a:rPr lang="nl-NL" dirty="0" err="1"/>
              <a:t>t’lesen</a:t>
            </a:r>
            <a:r>
              <a:rPr lang="nl-NL" dirty="0"/>
              <a:t> </a:t>
            </a:r>
          </a:p>
          <a:p>
            <a:r>
              <a:rPr lang="nl-NL" dirty="0"/>
              <a:t>vande missen…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…van backen…</a:t>
            </a:r>
          </a:p>
          <a:p>
            <a:endParaRPr lang="nl-NL" dirty="0"/>
          </a:p>
          <a:p>
            <a:r>
              <a:rPr lang="nl-NL" dirty="0"/>
              <a:t>… </a:t>
            </a:r>
            <a:r>
              <a:rPr lang="nl-NL" dirty="0" err="1"/>
              <a:t>betaelt</a:t>
            </a:r>
            <a:r>
              <a:rPr lang="nl-NL" dirty="0"/>
              <a:t> over het</a:t>
            </a:r>
          </a:p>
          <a:p>
            <a:r>
              <a:rPr lang="nl-NL" dirty="0"/>
              <a:t>graft te </a:t>
            </a:r>
            <a:r>
              <a:rPr lang="nl-NL" dirty="0" err="1"/>
              <a:t>maecken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739022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108B9CA-BE9F-48E5-9ABE-74993BB7F1B5}"/>
              </a:ext>
            </a:extLst>
          </p:cNvPr>
          <p:cNvSpPr txBox="1">
            <a:spLocks/>
          </p:cNvSpPr>
          <p:nvPr/>
        </p:nvSpPr>
        <p:spPr>
          <a:xfrm>
            <a:off x="219074" y="97474"/>
            <a:ext cx="9151719" cy="874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58BC6C3-684D-4E2C-A21B-F14F51856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93A4D4C-FD61-4F98-932B-0D4BD62C3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012BEF15-0C4E-43DB-9D06-C0C652A3C3D7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1C81F0F-F4F2-43AE-BE95-6D3B6CFDC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C57F0A95-CAF5-4270-A94C-AAABFE347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49874"/>
            <a:ext cx="9151719" cy="874076"/>
          </a:xfrm>
        </p:spPr>
        <p:txBody>
          <a:bodyPr/>
          <a:lstStyle/>
          <a:p>
            <a:r>
              <a:rPr lang="nl-NL" dirty="0"/>
              <a:t>Wat is het verschil? </a:t>
            </a:r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305B704C-C046-45FE-99FD-1FD5829CEA34}"/>
              </a:ext>
            </a:extLst>
          </p:cNvPr>
          <p:cNvSpPr txBox="1">
            <a:spLocks/>
          </p:cNvSpPr>
          <p:nvPr/>
        </p:nvSpPr>
        <p:spPr>
          <a:xfrm>
            <a:off x="219074" y="1266825"/>
            <a:ext cx="9953626" cy="44910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nl-NL" sz="2600" dirty="0"/>
              <a:t>Boedelrekening</a:t>
            </a:r>
          </a:p>
          <a:p>
            <a:pPr>
              <a:lnSpc>
                <a:spcPct val="110000"/>
              </a:lnSpc>
            </a:pPr>
            <a:r>
              <a:rPr lang="nl-NL" sz="2600" dirty="0"/>
              <a:t>Inkomsten en uitgaven ten behoeve van de boedel (nalatenschap)</a:t>
            </a:r>
          </a:p>
          <a:p>
            <a:pPr>
              <a:lnSpc>
                <a:spcPct val="110000"/>
              </a:lnSpc>
            </a:pPr>
            <a:r>
              <a:rPr lang="nl-NL" sz="2600" dirty="0"/>
              <a:t>Insolvente boedel</a:t>
            </a:r>
          </a:p>
          <a:p>
            <a:pPr>
              <a:lnSpc>
                <a:spcPct val="110000"/>
              </a:lnSpc>
            </a:pPr>
            <a:r>
              <a:rPr lang="nl-NL" sz="2600" dirty="0" err="1"/>
              <a:t>Geabandoneerde</a:t>
            </a:r>
            <a:r>
              <a:rPr lang="nl-NL" sz="2600" dirty="0"/>
              <a:t> boedel </a:t>
            </a:r>
          </a:p>
          <a:p>
            <a:pPr>
              <a:lnSpc>
                <a:spcPct val="110000"/>
              </a:lnSpc>
            </a:pPr>
            <a:r>
              <a:rPr lang="nl-NL" sz="2600" dirty="0"/>
              <a:t>Desolate boedel</a:t>
            </a:r>
          </a:p>
          <a:p>
            <a:pPr>
              <a:lnSpc>
                <a:spcPct val="110000"/>
              </a:lnSpc>
            </a:pPr>
            <a:r>
              <a:rPr lang="nl-NL" sz="2600" dirty="0" err="1"/>
              <a:t>Gerudieerde</a:t>
            </a:r>
            <a:r>
              <a:rPr lang="nl-NL" sz="2600" dirty="0"/>
              <a:t> erfenis (geweigerd/verworpen)</a:t>
            </a:r>
          </a:p>
          <a:p>
            <a:pPr marL="0" indent="0">
              <a:lnSpc>
                <a:spcPct val="110000"/>
              </a:lnSpc>
              <a:buNone/>
            </a:pPr>
            <a:endParaRPr lang="nl-NL" sz="2600" dirty="0"/>
          </a:p>
          <a:p>
            <a:pPr>
              <a:lnSpc>
                <a:spcPct val="110000"/>
              </a:lnSpc>
            </a:pPr>
            <a:r>
              <a:rPr lang="nl-NL" sz="2600" dirty="0"/>
              <a:t>Voogdijrekening</a:t>
            </a:r>
          </a:p>
          <a:p>
            <a:pPr>
              <a:lnSpc>
                <a:spcPct val="110000"/>
              </a:lnSpc>
            </a:pPr>
            <a:r>
              <a:rPr lang="nl-NL" sz="2600" dirty="0"/>
              <a:t>Inkomsten en uitgaven ten behoeve van de nagelaten kinderen</a:t>
            </a:r>
          </a:p>
          <a:p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8102CA5-15C7-4DEE-A66C-E1FF97852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690" y="2839176"/>
            <a:ext cx="5532103" cy="98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5527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uitvaart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F710C12C-9A65-4F41-B612-987F7AF7D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3" y="1091314"/>
            <a:ext cx="7923879" cy="55279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238BECF-468A-4100-B980-007095A19841}"/>
              </a:ext>
            </a:extLst>
          </p:cNvPr>
          <p:cNvSpPr txBox="1"/>
          <p:nvPr/>
        </p:nvSpPr>
        <p:spPr>
          <a:xfrm>
            <a:off x="8220269" y="3512344"/>
            <a:ext cx="3219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… van een geleverde Ham ende</a:t>
            </a:r>
          </a:p>
          <a:p>
            <a:r>
              <a:rPr lang="nl-NL" dirty="0"/>
              <a:t>vier pont </a:t>
            </a:r>
            <a:r>
              <a:rPr lang="nl-NL" dirty="0" err="1"/>
              <a:t>booter</a:t>
            </a:r>
            <a:r>
              <a:rPr lang="nl-NL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5305487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uitvaart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F1AB4516-BA75-4B15-8045-10B0AF099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5" y="1100136"/>
            <a:ext cx="8038518" cy="498022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7EB98FB-EEC6-4D7E-9C77-E0597D35B783}"/>
              </a:ext>
            </a:extLst>
          </p:cNvPr>
          <p:cNvSpPr txBox="1"/>
          <p:nvPr/>
        </p:nvSpPr>
        <p:spPr>
          <a:xfrm>
            <a:off x="8500188" y="3536302"/>
            <a:ext cx="32338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… ter </a:t>
            </a:r>
            <a:r>
              <a:rPr lang="nl-NL" dirty="0" err="1"/>
              <a:t>saecke</a:t>
            </a:r>
            <a:r>
              <a:rPr lang="nl-NL" dirty="0"/>
              <a:t> van</a:t>
            </a:r>
          </a:p>
          <a:p>
            <a:r>
              <a:rPr lang="nl-NL" dirty="0" err="1"/>
              <a:t>gedaene</a:t>
            </a:r>
            <a:r>
              <a:rPr lang="nl-NL" dirty="0"/>
              <a:t> </a:t>
            </a:r>
            <a:r>
              <a:rPr lang="nl-NL" dirty="0" err="1"/>
              <a:t>foelije</a:t>
            </a:r>
            <a:r>
              <a:rPr lang="nl-NL" dirty="0"/>
              <a:t>, </a:t>
            </a:r>
            <a:r>
              <a:rPr lang="nl-NL" dirty="0" err="1"/>
              <a:t>nooten</a:t>
            </a:r>
            <a:r>
              <a:rPr lang="nl-NL" dirty="0"/>
              <a:t>, </a:t>
            </a:r>
            <a:r>
              <a:rPr lang="nl-NL" dirty="0" err="1"/>
              <a:t>caneel</a:t>
            </a:r>
            <a:r>
              <a:rPr lang="nl-NL" dirty="0"/>
              <a:t>,</a:t>
            </a:r>
          </a:p>
          <a:p>
            <a:r>
              <a:rPr lang="nl-NL" dirty="0"/>
              <a:t>paper en gember </a:t>
            </a:r>
            <a:r>
              <a:rPr lang="nl-NL" dirty="0" err="1"/>
              <a:t>etc</a:t>
            </a:r>
            <a:r>
              <a:rPr lang="nl-NL" dirty="0"/>
              <a:t> </a:t>
            </a:r>
            <a:r>
              <a:rPr lang="nl-NL" dirty="0" err="1"/>
              <a:t>gebruijckt</a:t>
            </a:r>
            <a:endParaRPr lang="nl-NL" dirty="0"/>
          </a:p>
          <a:p>
            <a:r>
              <a:rPr lang="nl-NL" dirty="0"/>
              <a:t>In de </a:t>
            </a:r>
            <a:r>
              <a:rPr lang="nl-NL" dirty="0" err="1"/>
              <a:t>uijt</a:t>
            </a:r>
            <a:r>
              <a:rPr lang="nl-NL" dirty="0"/>
              <a:t> </a:t>
            </a:r>
            <a:r>
              <a:rPr lang="nl-NL" dirty="0" err="1"/>
              <a:t>vaert</a:t>
            </a:r>
            <a:r>
              <a:rPr lang="nl-NL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2528183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uitvaart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7599DA96-E250-49F3-9063-EEEC8B0CF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4" y="1100138"/>
            <a:ext cx="8346428" cy="474428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9202CE1-B203-49BF-BC98-F1D0234BCF6E}"/>
              </a:ext>
            </a:extLst>
          </p:cNvPr>
          <p:cNvSpPr txBox="1"/>
          <p:nvPr/>
        </p:nvSpPr>
        <p:spPr>
          <a:xfrm>
            <a:off x="8565502" y="3148274"/>
            <a:ext cx="3040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… </a:t>
            </a:r>
            <a:r>
              <a:rPr lang="nl-NL" dirty="0" err="1"/>
              <a:t>gelevert</a:t>
            </a:r>
            <a:endParaRPr lang="nl-NL" dirty="0"/>
          </a:p>
          <a:p>
            <a:r>
              <a:rPr lang="nl-NL" dirty="0"/>
              <a:t>schapenvlees op de </a:t>
            </a:r>
            <a:r>
              <a:rPr lang="nl-NL" dirty="0" err="1"/>
              <a:t>uijtvaert</a:t>
            </a:r>
            <a:r>
              <a:rPr lang="nl-NL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7241855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uitvaart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A0F14B13-DAF8-4587-BE36-19DAE07D20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4" y="1100137"/>
            <a:ext cx="7931148" cy="475053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E709842-D5DA-4964-8707-C309A2BEBA93}"/>
              </a:ext>
            </a:extLst>
          </p:cNvPr>
          <p:cNvSpPr txBox="1"/>
          <p:nvPr/>
        </p:nvSpPr>
        <p:spPr>
          <a:xfrm>
            <a:off x="8150222" y="3070578"/>
            <a:ext cx="3393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…dat </a:t>
            </a:r>
            <a:r>
              <a:rPr lang="nl-NL" dirty="0" err="1"/>
              <a:t>ick</a:t>
            </a:r>
            <a:r>
              <a:rPr lang="nl-NL" dirty="0"/>
              <a:t> tot </a:t>
            </a:r>
            <a:r>
              <a:rPr lang="nl-NL" dirty="0" err="1"/>
              <a:t>rosendael</a:t>
            </a:r>
            <a:endParaRPr lang="nl-NL" dirty="0"/>
          </a:p>
          <a:p>
            <a:r>
              <a:rPr lang="nl-NL" dirty="0"/>
              <a:t>heb </a:t>
            </a:r>
            <a:r>
              <a:rPr lang="nl-NL" dirty="0" err="1"/>
              <a:t>ghewest</a:t>
            </a:r>
            <a:r>
              <a:rPr lang="nl-NL" dirty="0"/>
              <a:t> doe Willem de Wijs</a:t>
            </a:r>
          </a:p>
          <a:p>
            <a:r>
              <a:rPr lang="nl-NL" dirty="0"/>
              <a:t>ende Jan de Wijs doet was om </a:t>
            </a:r>
          </a:p>
          <a:p>
            <a:r>
              <a:rPr lang="nl-NL" dirty="0"/>
              <a:t>Jan </a:t>
            </a:r>
            <a:r>
              <a:rPr lang="nl-NL" dirty="0" err="1"/>
              <a:t>Beris</a:t>
            </a:r>
            <a:r>
              <a:rPr lang="nl-NL" dirty="0"/>
              <a:t> op de </a:t>
            </a:r>
            <a:r>
              <a:rPr lang="nl-NL" dirty="0" err="1"/>
              <a:t>begrafnis</a:t>
            </a:r>
            <a:r>
              <a:rPr lang="nl-NL" dirty="0"/>
              <a:t> te </a:t>
            </a:r>
            <a:r>
              <a:rPr lang="nl-NL" dirty="0" err="1"/>
              <a:t>bide</a:t>
            </a:r>
            <a:r>
              <a:rPr lang="nl-NL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1610959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onderwijs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1A4173-2094-4283-96DC-CB01876140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4" y="1091314"/>
            <a:ext cx="8607685" cy="483457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CD0807B-50D7-447F-B51F-618E75ABE73C}"/>
              </a:ext>
            </a:extLst>
          </p:cNvPr>
          <p:cNvSpPr txBox="1"/>
          <p:nvPr/>
        </p:nvSpPr>
        <p:spPr>
          <a:xfrm>
            <a:off x="8826759" y="4716321"/>
            <a:ext cx="159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… voor pennen</a:t>
            </a:r>
          </a:p>
          <a:p>
            <a:r>
              <a:rPr lang="nl-NL" dirty="0"/>
              <a:t>ende </a:t>
            </a:r>
            <a:r>
              <a:rPr lang="nl-NL" dirty="0" err="1"/>
              <a:t>inct</a:t>
            </a:r>
            <a:r>
              <a:rPr lang="nl-NL" dirty="0"/>
              <a:t>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1EB162D-1AF0-4B92-9380-94FE3E04F475}"/>
              </a:ext>
            </a:extLst>
          </p:cNvPr>
          <p:cNvSpPr txBox="1"/>
          <p:nvPr/>
        </p:nvSpPr>
        <p:spPr>
          <a:xfrm>
            <a:off x="8826759" y="2322591"/>
            <a:ext cx="2988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…den </a:t>
            </a:r>
            <a:r>
              <a:rPr lang="nl-NL" dirty="0" err="1"/>
              <a:t>schoolmr</a:t>
            </a:r>
            <a:r>
              <a:rPr lang="nl-NL" dirty="0"/>
              <a:t> </a:t>
            </a:r>
            <a:r>
              <a:rPr lang="nl-NL" dirty="0" err="1"/>
              <a:t>aende</a:t>
            </a:r>
            <a:r>
              <a:rPr lang="nl-NL" dirty="0"/>
              <a:t> </a:t>
            </a:r>
            <a:r>
              <a:rPr lang="nl-NL" dirty="0" err="1"/>
              <a:t>hasselt</a:t>
            </a:r>
            <a:endParaRPr lang="nl-NL" dirty="0"/>
          </a:p>
          <a:p>
            <a:r>
              <a:rPr lang="nl-NL" dirty="0"/>
              <a:t>ter </a:t>
            </a:r>
            <a:r>
              <a:rPr lang="nl-NL" dirty="0" err="1"/>
              <a:t>saecke</a:t>
            </a:r>
            <a:r>
              <a:rPr lang="nl-NL" dirty="0"/>
              <a:t> van </a:t>
            </a:r>
            <a:r>
              <a:rPr lang="nl-NL" dirty="0" err="1"/>
              <a:t>schoolgelt</a:t>
            </a:r>
            <a:r>
              <a:rPr lang="nl-NL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0278941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onderwijs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9B31D6A2-FAC5-45C7-8698-1E2D7578C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3" y="2839288"/>
            <a:ext cx="8533051" cy="311859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6E1EA40-1E35-49A2-AC1F-C8F710EB55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073" y="1100137"/>
            <a:ext cx="8533049" cy="2425878"/>
          </a:xfrm>
          <a:prstGeom prst="rect">
            <a:avLst/>
          </a:prstGeom>
        </p:spPr>
      </p:pic>
      <p:sp>
        <p:nvSpPr>
          <p:cNvPr id="18" name="Tijdelijke aanduiding voor tekst 2">
            <a:extLst>
              <a:ext uri="{FF2B5EF4-FFF2-40B4-BE49-F238E27FC236}">
                <a16:creationId xmlns:a16="http://schemas.microsoft.com/office/drawing/2014/main" id="{745C142C-4DBC-4572-849A-1F6146346469}"/>
              </a:ext>
            </a:extLst>
          </p:cNvPr>
          <p:cNvSpPr txBox="1">
            <a:spLocks/>
          </p:cNvSpPr>
          <p:nvPr/>
        </p:nvSpPr>
        <p:spPr>
          <a:xfrm>
            <a:off x="219073" y="6045812"/>
            <a:ext cx="7886700" cy="422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/>
              <a:t>28 april 1666 </a:t>
            </a:r>
          </a:p>
          <a:p>
            <a:pPr lvl="1"/>
            <a:endParaRPr lang="nl-NL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7F0485C-EE93-4DE6-86CE-B773D5839915}"/>
              </a:ext>
            </a:extLst>
          </p:cNvPr>
          <p:cNvSpPr txBox="1"/>
          <p:nvPr/>
        </p:nvSpPr>
        <p:spPr>
          <a:xfrm>
            <a:off x="8910735" y="2080727"/>
            <a:ext cx="1867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… </a:t>
            </a:r>
            <a:r>
              <a:rPr lang="nl-NL" dirty="0" err="1"/>
              <a:t>eenen</a:t>
            </a:r>
            <a:r>
              <a:rPr lang="nl-NL" dirty="0"/>
              <a:t> historie</a:t>
            </a:r>
          </a:p>
          <a:p>
            <a:r>
              <a:rPr lang="nl-NL" dirty="0" err="1"/>
              <a:t>boeck</a:t>
            </a:r>
            <a:r>
              <a:rPr lang="nl-NL" dirty="0"/>
              <a:t> van </a:t>
            </a:r>
            <a:r>
              <a:rPr lang="nl-NL" dirty="0" err="1"/>
              <a:t>david</a:t>
            </a:r>
            <a:r>
              <a:rPr lang="nl-NL" dirty="0"/>
              <a:t>…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D112857-5E96-4779-8CFE-5F03694421B5}"/>
              </a:ext>
            </a:extLst>
          </p:cNvPr>
          <p:cNvSpPr txBox="1"/>
          <p:nvPr/>
        </p:nvSpPr>
        <p:spPr>
          <a:xfrm>
            <a:off x="8910735" y="4257098"/>
            <a:ext cx="21221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… voor </a:t>
            </a:r>
            <a:r>
              <a:rPr lang="nl-NL" dirty="0" err="1"/>
              <a:t>eenen</a:t>
            </a:r>
            <a:endParaRPr lang="nl-NL" dirty="0"/>
          </a:p>
          <a:p>
            <a:r>
              <a:rPr lang="nl-NL" dirty="0" err="1"/>
              <a:t>leesboeck</a:t>
            </a:r>
            <a:r>
              <a:rPr lang="nl-NL" dirty="0"/>
              <a:t> voor Gerit</a:t>
            </a:r>
          </a:p>
          <a:p>
            <a:r>
              <a:rPr lang="nl-NL" dirty="0"/>
              <a:t>den </a:t>
            </a:r>
            <a:r>
              <a:rPr lang="nl-NL" dirty="0" err="1"/>
              <a:t>sone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4472030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onderwijs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7B08F6AE-4B1A-40BB-970B-DF48C3469B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4" y="1076325"/>
            <a:ext cx="5876926" cy="559411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C1E0C79-D0C4-4C24-A173-0FA5860BBCBA}"/>
              </a:ext>
            </a:extLst>
          </p:cNvPr>
          <p:cNvSpPr txBox="1"/>
          <p:nvPr/>
        </p:nvSpPr>
        <p:spPr>
          <a:xfrm>
            <a:off x="6154955" y="3751604"/>
            <a:ext cx="32556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… tot Poppel </a:t>
            </a:r>
            <a:r>
              <a:rPr lang="nl-NL" dirty="0" err="1"/>
              <a:t>waeren</a:t>
            </a:r>
            <a:r>
              <a:rPr lang="nl-NL" dirty="0"/>
              <a:t> ge</a:t>
            </a:r>
          </a:p>
          <a:p>
            <a:r>
              <a:rPr lang="nl-NL" dirty="0" err="1"/>
              <a:t>brocht</a:t>
            </a:r>
            <a:r>
              <a:rPr lang="nl-NL" dirty="0"/>
              <a:t> om </a:t>
            </a:r>
            <a:r>
              <a:rPr lang="nl-NL" dirty="0" err="1"/>
              <a:t>aldaer</a:t>
            </a:r>
            <a:r>
              <a:rPr lang="nl-NL" dirty="0"/>
              <a:t> </a:t>
            </a:r>
            <a:r>
              <a:rPr lang="nl-NL" dirty="0" err="1"/>
              <a:t>bijden</a:t>
            </a:r>
            <a:endParaRPr lang="nl-NL" dirty="0"/>
          </a:p>
          <a:p>
            <a:r>
              <a:rPr lang="nl-NL" dirty="0"/>
              <a:t>schoolmeester te </a:t>
            </a:r>
            <a:r>
              <a:rPr lang="nl-NL" dirty="0" err="1"/>
              <a:t>woonen</a:t>
            </a:r>
            <a:endParaRPr lang="nl-NL" dirty="0"/>
          </a:p>
          <a:p>
            <a:r>
              <a:rPr lang="nl-NL" dirty="0"/>
              <a:t>ten fine om te </a:t>
            </a:r>
            <a:r>
              <a:rPr lang="nl-NL" dirty="0" err="1"/>
              <a:t>leeren</a:t>
            </a:r>
            <a:r>
              <a:rPr lang="nl-NL" dirty="0"/>
              <a:t> </a:t>
            </a:r>
            <a:r>
              <a:rPr lang="nl-NL" dirty="0" err="1"/>
              <a:t>lesen</a:t>
            </a:r>
            <a:r>
              <a:rPr lang="nl-NL" dirty="0"/>
              <a:t> ende</a:t>
            </a:r>
          </a:p>
          <a:p>
            <a:r>
              <a:rPr lang="nl-NL" dirty="0"/>
              <a:t>schrijven…</a:t>
            </a:r>
          </a:p>
        </p:txBody>
      </p:sp>
    </p:spTree>
    <p:extLst>
      <p:ext uri="{BB962C8B-B14F-4D97-AF65-F5344CB8AC3E}">
        <p14:creationId xmlns:p14="http://schemas.microsoft.com/office/powerpoint/2010/main" val="85412693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onderwijs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628B9D1E-CC67-448A-B93E-4EE5E12E2E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5" y="1100137"/>
            <a:ext cx="7745606" cy="466035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800D7D1-BBC7-4476-B653-51E7DCE390BB}"/>
              </a:ext>
            </a:extLst>
          </p:cNvPr>
          <p:cNvSpPr txBox="1"/>
          <p:nvPr/>
        </p:nvSpPr>
        <p:spPr>
          <a:xfrm>
            <a:off x="8073741" y="3404040"/>
            <a:ext cx="30668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… </a:t>
            </a:r>
            <a:r>
              <a:rPr lang="nl-NL" dirty="0" err="1"/>
              <a:t>vant</a:t>
            </a:r>
            <a:endParaRPr lang="nl-NL" dirty="0"/>
          </a:p>
          <a:p>
            <a:r>
              <a:rPr lang="nl-NL" dirty="0"/>
              <a:t>gene Loureijs den </a:t>
            </a:r>
            <a:r>
              <a:rPr lang="nl-NL" dirty="0" err="1"/>
              <a:t>soon</a:t>
            </a:r>
            <a:r>
              <a:rPr lang="nl-NL" dirty="0"/>
              <a:t> in het</a:t>
            </a:r>
          </a:p>
          <a:p>
            <a:r>
              <a:rPr lang="nl-NL" dirty="0" err="1"/>
              <a:t>leeren</a:t>
            </a:r>
            <a:r>
              <a:rPr lang="nl-NL" dirty="0"/>
              <a:t> </a:t>
            </a:r>
            <a:r>
              <a:rPr lang="nl-NL" dirty="0" err="1"/>
              <a:t>vant</a:t>
            </a:r>
            <a:r>
              <a:rPr lang="nl-NL" dirty="0"/>
              <a:t> </a:t>
            </a:r>
            <a:r>
              <a:rPr lang="nl-NL" dirty="0" err="1"/>
              <a:t>wolleweven</a:t>
            </a:r>
            <a:r>
              <a:rPr lang="nl-NL" dirty="0"/>
              <a:t> heeft</a:t>
            </a:r>
          </a:p>
          <a:p>
            <a:r>
              <a:rPr lang="nl-NL" dirty="0" err="1"/>
              <a:t>verteirt</a:t>
            </a:r>
            <a:r>
              <a:rPr lang="nl-NL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4103447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allerlei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D520F7CE-BA05-41DC-BA3B-7129F9180F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4" y="1110799"/>
            <a:ext cx="7448648" cy="552823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5E7FC79-E5FD-4DA1-BFF7-8F2A73797F6C}"/>
              </a:ext>
            </a:extLst>
          </p:cNvPr>
          <p:cNvSpPr txBox="1"/>
          <p:nvPr/>
        </p:nvSpPr>
        <p:spPr>
          <a:xfrm>
            <a:off x="7684369" y="2793580"/>
            <a:ext cx="29266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… voor een rock </a:t>
            </a:r>
          </a:p>
          <a:p>
            <a:r>
              <a:rPr lang="nl-NL" dirty="0"/>
              <a:t>te maken, </a:t>
            </a:r>
            <a:r>
              <a:rPr lang="nl-NL" dirty="0" err="1"/>
              <a:t>boecken</a:t>
            </a:r>
            <a:r>
              <a:rPr lang="nl-NL" dirty="0"/>
              <a:t>, een </a:t>
            </a:r>
            <a:r>
              <a:rPr lang="nl-NL" dirty="0" err="1"/>
              <a:t>paer</a:t>
            </a:r>
            <a:endParaRPr lang="nl-NL" dirty="0"/>
          </a:p>
          <a:p>
            <a:r>
              <a:rPr lang="nl-NL" dirty="0" err="1"/>
              <a:t>eijnde</a:t>
            </a:r>
            <a:r>
              <a:rPr lang="nl-NL" dirty="0"/>
              <a:t>, linde </a:t>
            </a:r>
            <a:r>
              <a:rPr lang="nl-NL" dirty="0" err="1"/>
              <a:t>laecken</a:t>
            </a:r>
            <a:r>
              <a:rPr lang="nl-NL" dirty="0"/>
              <a:t>,</a:t>
            </a:r>
          </a:p>
          <a:p>
            <a:r>
              <a:rPr lang="nl-NL" dirty="0" err="1"/>
              <a:t>neerseltiens</a:t>
            </a:r>
            <a:r>
              <a:rPr lang="nl-NL" dirty="0"/>
              <a:t>? mutsen, </a:t>
            </a:r>
            <a:r>
              <a:rPr lang="nl-NL" dirty="0" err="1"/>
              <a:t>schoe</a:t>
            </a:r>
            <a:r>
              <a:rPr lang="nl-NL" dirty="0"/>
              <a:t>-</a:t>
            </a:r>
          </a:p>
          <a:p>
            <a:r>
              <a:rPr lang="nl-NL" dirty="0" err="1"/>
              <a:t>nen</a:t>
            </a:r>
            <a:r>
              <a:rPr lang="nl-NL" dirty="0"/>
              <a:t> </a:t>
            </a:r>
            <a:r>
              <a:rPr lang="nl-NL" dirty="0" err="1"/>
              <a:t>clompen</a:t>
            </a:r>
            <a:r>
              <a:rPr lang="nl-NL" dirty="0"/>
              <a:t> etc.</a:t>
            </a:r>
          </a:p>
        </p:txBody>
      </p:sp>
    </p:spTree>
    <p:extLst>
      <p:ext uri="{BB962C8B-B14F-4D97-AF65-F5344CB8AC3E}">
        <p14:creationId xmlns:p14="http://schemas.microsoft.com/office/powerpoint/2010/main" val="22589724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allerlei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F6C23B27-7644-4A12-A7D4-1A9A02B4E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3" y="1094407"/>
            <a:ext cx="8027619" cy="366666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9B2A6E1-C68B-4943-9E61-06CE9D707562}"/>
              </a:ext>
            </a:extLst>
          </p:cNvPr>
          <p:cNvSpPr txBox="1"/>
          <p:nvPr/>
        </p:nvSpPr>
        <p:spPr>
          <a:xfrm>
            <a:off x="8344119" y="2008461"/>
            <a:ext cx="2803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…</a:t>
            </a:r>
            <a:r>
              <a:rPr lang="nl-NL" dirty="0" err="1"/>
              <a:t>aende</a:t>
            </a:r>
            <a:r>
              <a:rPr lang="nl-NL" dirty="0"/>
              <a:t> snijder als </a:t>
            </a:r>
            <a:r>
              <a:rPr lang="nl-NL" dirty="0" err="1"/>
              <a:t>naeijster</a:t>
            </a:r>
            <a:endParaRPr lang="nl-NL" dirty="0"/>
          </a:p>
          <a:p>
            <a:r>
              <a:rPr lang="nl-NL" dirty="0" err="1"/>
              <a:t>clompen</a:t>
            </a:r>
            <a:r>
              <a:rPr lang="nl-NL" dirty="0"/>
              <a:t>, als </a:t>
            </a:r>
            <a:r>
              <a:rPr lang="nl-NL" dirty="0" err="1"/>
              <a:t>oock</a:t>
            </a:r>
            <a:r>
              <a:rPr lang="nl-NL" dirty="0"/>
              <a:t> </a:t>
            </a:r>
            <a:r>
              <a:rPr lang="nl-NL" dirty="0" err="1"/>
              <a:t>aenden</a:t>
            </a:r>
            <a:endParaRPr lang="nl-NL" dirty="0"/>
          </a:p>
          <a:p>
            <a:r>
              <a:rPr lang="nl-NL" dirty="0"/>
              <a:t>schoolmeester…</a:t>
            </a:r>
          </a:p>
        </p:txBody>
      </p:sp>
    </p:spTree>
    <p:extLst>
      <p:ext uri="{BB962C8B-B14F-4D97-AF65-F5344CB8AC3E}">
        <p14:creationId xmlns:p14="http://schemas.microsoft.com/office/powerpoint/2010/main" val="154192245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Aanstelling van voogden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nl-NL" sz="2600" dirty="0"/>
              <a:t>Voogd ook wel genoemd </a:t>
            </a:r>
            <a:r>
              <a:rPr lang="nl-NL" sz="2600" dirty="0" err="1"/>
              <a:t>momboir</a:t>
            </a:r>
            <a:r>
              <a:rPr lang="nl-NL" sz="2600" dirty="0"/>
              <a:t> / momber / momboor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nl-NL" sz="2600" dirty="0"/>
              <a:t>in de rekeningen ook vaak rendant genoemd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nl-NL" sz="2600" dirty="0"/>
              <a:t>Rendant = hij die verplicht is tot rekening en verantwoording over gevoerd financieel beheer; comptabele; Bewindvoerder van een nalatenschap)</a:t>
            </a:r>
          </a:p>
          <a:p>
            <a:pPr>
              <a:lnSpc>
                <a:spcPct val="110000"/>
              </a:lnSpc>
            </a:pPr>
            <a:r>
              <a:rPr lang="nl-NL" sz="2600" dirty="0"/>
              <a:t>De schepenbank stelde voogden aan. Meestal bewaard in een serie voogdijstellingen</a:t>
            </a:r>
          </a:p>
          <a:p>
            <a:pPr>
              <a:lnSpc>
                <a:spcPct val="110000"/>
              </a:lnSpc>
            </a:pPr>
            <a:r>
              <a:rPr lang="nl-NL" sz="2600" dirty="0"/>
              <a:t>Dat kon de vader van de kinderen zijn, met een toeziend voogd</a:t>
            </a:r>
          </a:p>
          <a:p>
            <a:pPr>
              <a:lnSpc>
                <a:spcPct val="110000"/>
              </a:lnSpc>
            </a:pPr>
            <a:r>
              <a:rPr lang="nl-NL" sz="2600" dirty="0"/>
              <a:t>In de overige gevallen twee familieleden van de kinderen meestal een van vaderskant en een van moederskant</a:t>
            </a:r>
          </a:p>
          <a:p>
            <a:pPr>
              <a:lnSpc>
                <a:spcPct val="110000"/>
              </a:lnSpc>
            </a:pPr>
            <a:r>
              <a:rPr lang="nl-NL" sz="2600" dirty="0"/>
              <a:t>In sommige gevallen is het een familienaam geworden: Mommers</a:t>
            </a:r>
          </a:p>
          <a:p>
            <a:pPr marL="0" indent="0">
              <a:lnSpc>
                <a:spcPct val="110000"/>
              </a:lnSpc>
              <a:buNone/>
            </a:pPr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</p:spTree>
    <p:extLst>
      <p:ext uri="{BB962C8B-B14F-4D97-AF65-F5344CB8AC3E}">
        <p14:creationId xmlns:p14="http://schemas.microsoft.com/office/powerpoint/2010/main" val="380161248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allerlei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2CF2DC7B-57AB-48C2-9A4F-D0F44FA44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3" y="1100137"/>
            <a:ext cx="6596505" cy="550120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707289F-01B6-497E-9DC3-9E79A4BA5052}"/>
              </a:ext>
            </a:extLst>
          </p:cNvPr>
          <p:cNvSpPr txBox="1"/>
          <p:nvPr/>
        </p:nvSpPr>
        <p:spPr>
          <a:xfrm>
            <a:off x="7007551" y="2606467"/>
            <a:ext cx="26893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… voor </a:t>
            </a:r>
            <a:r>
              <a:rPr lang="nl-NL" dirty="0" err="1"/>
              <a:t>pampier</a:t>
            </a:r>
            <a:r>
              <a:rPr lang="nl-NL" dirty="0"/>
              <a:t>, pennen,</a:t>
            </a:r>
          </a:p>
          <a:p>
            <a:r>
              <a:rPr lang="nl-NL" dirty="0" err="1"/>
              <a:t>inct</a:t>
            </a:r>
            <a:r>
              <a:rPr lang="nl-NL" dirty="0"/>
              <a:t>, schoenen, een</a:t>
            </a:r>
          </a:p>
          <a:p>
            <a:r>
              <a:rPr lang="nl-NL" dirty="0"/>
              <a:t>linde schort, koussens </a:t>
            </a:r>
          </a:p>
          <a:p>
            <a:r>
              <a:rPr lang="nl-NL" dirty="0"/>
              <a:t>als andere noot </a:t>
            </a:r>
            <a:r>
              <a:rPr lang="nl-NL" dirty="0" err="1"/>
              <a:t>saeckelijck</a:t>
            </a:r>
            <a:endParaRPr lang="nl-NL" dirty="0"/>
          </a:p>
          <a:p>
            <a:r>
              <a:rPr lang="nl-NL" dirty="0"/>
              <a:t>heden…</a:t>
            </a:r>
          </a:p>
        </p:txBody>
      </p:sp>
    </p:spTree>
    <p:extLst>
      <p:ext uri="{BB962C8B-B14F-4D97-AF65-F5344CB8AC3E}">
        <p14:creationId xmlns:p14="http://schemas.microsoft.com/office/powerpoint/2010/main" val="146516853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trouwen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807F7FDC-A067-4EA5-A763-B083A1EBC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4" y="1100137"/>
            <a:ext cx="7036305" cy="444431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7BAD394-B8CC-4C8B-9CF1-EB05BF8F2FF8}"/>
              </a:ext>
            </a:extLst>
          </p:cNvPr>
          <p:cNvSpPr txBox="1"/>
          <p:nvPr/>
        </p:nvSpPr>
        <p:spPr>
          <a:xfrm>
            <a:off x="7439716" y="2650199"/>
            <a:ext cx="25486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… dat hij </a:t>
            </a:r>
            <a:r>
              <a:rPr lang="nl-NL" dirty="0" err="1"/>
              <a:t>bruijdegom</a:t>
            </a:r>
            <a:r>
              <a:rPr lang="nl-NL" dirty="0"/>
              <a:t> </a:t>
            </a:r>
          </a:p>
          <a:p>
            <a:r>
              <a:rPr lang="nl-NL" dirty="0"/>
              <a:t>was </a:t>
            </a:r>
            <a:r>
              <a:rPr lang="nl-NL" dirty="0" err="1"/>
              <a:t>aende</a:t>
            </a:r>
            <a:r>
              <a:rPr lang="nl-NL" dirty="0"/>
              <a:t> </a:t>
            </a:r>
            <a:r>
              <a:rPr lang="nl-NL" dirty="0" err="1"/>
              <a:t>schuterije</a:t>
            </a:r>
            <a:r>
              <a:rPr lang="nl-NL" dirty="0"/>
              <a:t> van</a:t>
            </a:r>
          </a:p>
          <a:p>
            <a:r>
              <a:rPr lang="nl-NL" dirty="0"/>
              <a:t>St </a:t>
            </a:r>
            <a:r>
              <a:rPr lang="nl-NL" dirty="0" err="1"/>
              <a:t>Sebastiaen</a:t>
            </a:r>
            <a:r>
              <a:rPr lang="nl-NL" dirty="0"/>
              <a:t> </a:t>
            </a:r>
            <a:r>
              <a:rPr lang="nl-NL" dirty="0" err="1"/>
              <a:t>verschult</a:t>
            </a:r>
            <a:r>
              <a:rPr lang="nl-NL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3299183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trouwen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sp>
        <p:nvSpPr>
          <p:cNvPr id="16" name="Tijdelijke aanduiding voor tekst 2">
            <a:extLst>
              <a:ext uri="{FF2B5EF4-FFF2-40B4-BE49-F238E27FC236}">
                <a16:creationId xmlns:a16="http://schemas.microsoft.com/office/drawing/2014/main" id="{5D7999DA-1905-4A26-B57D-FF3C5E208C9D}"/>
              </a:ext>
            </a:extLst>
          </p:cNvPr>
          <p:cNvSpPr txBox="1">
            <a:spLocks/>
          </p:cNvSpPr>
          <p:nvPr/>
        </p:nvSpPr>
        <p:spPr>
          <a:xfrm>
            <a:off x="219074" y="6120787"/>
            <a:ext cx="7886700" cy="539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14 augustus 1666 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4873FDAC-2420-4684-9EAC-C0E6E7CCA5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00" y="1086747"/>
            <a:ext cx="6401042" cy="503404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B21C16-E5DC-4D5D-A2CE-2A3EE7A3712A}"/>
              </a:ext>
            </a:extLst>
          </p:cNvPr>
          <p:cNvSpPr txBox="1"/>
          <p:nvPr/>
        </p:nvSpPr>
        <p:spPr>
          <a:xfrm>
            <a:off x="6772168" y="4259490"/>
            <a:ext cx="2705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…</a:t>
            </a:r>
            <a:r>
              <a:rPr lang="nl-NL" dirty="0" err="1"/>
              <a:t>eenige</a:t>
            </a:r>
            <a:r>
              <a:rPr lang="nl-NL" dirty="0"/>
              <a:t> </a:t>
            </a:r>
            <a:r>
              <a:rPr lang="nl-NL" dirty="0" err="1"/>
              <a:t>laecken</a:t>
            </a:r>
            <a:endParaRPr lang="nl-NL" dirty="0"/>
          </a:p>
          <a:p>
            <a:r>
              <a:rPr lang="nl-NL" dirty="0"/>
              <a:t>tot </a:t>
            </a:r>
            <a:r>
              <a:rPr lang="nl-NL" dirty="0" err="1"/>
              <a:t>haere</a:t>
            </a:r>
            <a:r>
              <a:rPr lang="nl-NL" dirty="0"/>
              <a:t> </a:t>
            </a:r>
            <a:r>
              <a:rPr lang="nl-NL" dirty="0" err="1"/>
              <a:t>bruijts</a:t>
            </a:r>
            <a:r>
              <a:rPr lang="nl-NL" dirty="0"/>
              <a:t> </a:t>
            </a:r>
            <a:r>
              <a:rPr lang="nl-NL" dirty="0" err="1"/>
              <a:t>cleederen</a:t>
            </a:r>
            <a:endParaRPr lang="nl-NL" dirty="0"/>
          </a:p>
          <a:p>
            <a:r>
              <a:rPr lang="nl-NL" dirty="0" err="1"/>
              <a:t>gecocht</a:t>
            </a:r>
            <a:r>
              <a:rPr lang="nl-NL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0411957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trouwen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sp>
        <p:nvSpPr>
          <p:cNvPr id="16" name="Tijdelijke aanduiding voor tekst 2">
            <a:extLst>
              <a:ext uri="{FF2B5EF4-FFF2-40B4-BE49-F238E27FC236}">
                <a16:creationId xmlns:a16="http://schemas.microsoft.com/office/drawing/2014/main" id="{4AFE5233-CD05-4090-B0EC-2FEAF60767C3}"/>
              </a:ext>
            </a:extLst>
          </p:cNvPr>
          <p:cNvSpPr txBox="1">
            <a:spLocks/>
          </p:cNvSpPr>
          <p:nvPr/>
        </p:nvSpPr>
        <p:spPr>
          <a:xfrm>
            <a:off x="7285296" y="4262050"/>
            <a:ext cx="4517063" cy="1329126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5500" dirty="0"/>
              <a:t>Baltus Hendrick Jansen de Ridder op         13-2-1667 in Tilburg met Dingentje Adriaen Jansen van der Loo. Op 22 oktober 1669 trouwt Baltus voor de tweede keer.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 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F74B9BF4-A848-4FE8-9209-A4070C05E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4" y="1091314"/>
            <a:ext cx="8845467" cy="2915682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DF3BA4C4-F273-4DE8-ADB7-76E1E62763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074" y="4040333"/>
            <a:ext cx="6895583" cy="264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28163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trouwen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sp>
        <p:nvSpPr>
          <p:cNvPr id="16" name="Tijdelijke aanduiding voor tekst 2">
            <a:extLst>
              <a:ext uri="{FF2B5EF4-FFF2-40B4-BE49-F238E27FC236}">
                <a16:creationId xmlns:a16="http://schemas.microsoft.com/office/drawing/2014/main" id="{F352C307-0A4D-4A4C-868F-BAE20A0F19CC}"/>
              </a:ext>
            </a:extLst>
          </p:cNvPr>
          <p:cNvSpPr txBox="1">
            <a:spLocks/>
          </p:cNvSpPr>
          <p:nvPr/>
        </p:nvSpPr>
        <p:spPr>
          <a:xfrm>
            <a:off x="219074" y="4220709"/>
            <a:ext cx="6090931" cy="48011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100" dirty="0"/>
              <a:t>Peter Adriaen Vermeer trouwt op 11 juli 1666 met Maria Adriaen Jansen van der Loo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418D23F7-AFFE-4A19-98DF-F1A5B633DD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4" y="1100137"/>
            <a:ext cx="8422044" cy="290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71067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bijvangst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860813" y="4394719"/>
            <a:ext cx="5031533" cy="14182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1900" dirty="0"/>
              <a:t>Openbare verkoop vanwege </a:t>
            </a:r>
          </a:p>
          <a:p>
            <a:pPr marL="0" indent="0">
              <a:buNone/>
            </a:pPr>
            <a:r>
              <a:rPr lang="nl-NL" sz="1900" dirty="0"/>
              <a:t>“… de </a:t>
            </a:r>
            <a:r>
              <a:rPr lang="nl-NL" sz="1900" dirty="0" err="1"/>
              <a:t>contagieuse</a:t>
            </a:r>
            <a:r>
              <a:rPr lang="nl-NL" sz="1900" dirty="0"/>
              <a:t> </a:t>
            </a:r>
            <a:r>
              <a:rPr lang="nl-NL" sz="1900" dirty="0" err="1"/>
              <a:t>siecte</a:t>
            </a:r>
            <a:r>
              <a:rPr lang="nl-NL" sz="1900" dirty="0"/>
              <a:t> der </a:t>
            </a:r>
            <a:r>
              <a:rPr lang="nl-NL" sz="1900" dirty="0" err="1"/>
              <a:t>peste</a:t>
            </a:r>
            <a:r>
              <a:rPr lang="nl-NL" sz="1900" dirty="0"/>
              <a:t>…” …</a:t>
            </a:r>
          </a:p>
          <a:p>
            <a:pPr marL="0" indent="0">
              <a:buNone/>
            </a:pPr>
            <a:endParaRPr lang="nl-NL" sz="1900" dirty="0"/>
          </a:p>
          <a:p>
            <a:pPr marL="0" indent="0">
              <a:buNone/>
            </a:pPr>
            <a:r>
              <a:rPr lang="nl-NL" sz="1900" dirty="0"/>
              <a:t>“…voor de </a:t>
            </a:r>
            <a:r>
              <a:rPr lang="nl-NL" sz="1900" dirty="0" err="1"/>
              <a:t>deure</a:t>
            </a:r>
            <a:r>
              <a:rPr lang="nl-NL" sz="1900" dirty="0"/>
              <a:t> op </a:t>
            </a:r>
            <a:r>
              <a:rPr lang="nl-NL" sz="1900" dirty="0" err="1"/>
              <a:t>s’heeren</a:t>
            </a:r>
            <a:r>
              <a:rPr lang="nl-NL" sz="1900" dirty="0"/>
              <a:t> </a:t>
            </a:r>
            <a:r>
              <a:rPr lang="nl-NL" sz="1900" dirty="0" err="1"/>
              <a:t>strate</a:t>
            </a:r>
            <a:r>
              <a:rPr lang="nl-NL" sz="1900" dirty="0"/>
              <a:t>…”</a:t>
            </a:r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C36EFC5A-9D3B-4DEB-B2BE-E4059FD05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4" y="1100137"/>
            <a:ext cx="4641739" cy="5519142"/>
          </a:xfrm>
          <a:prstGeom prst="rect">
            <a:avLst/>
          </a:prstGeom>
        </p:spPr>
      </p:pic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D939A463-2AEE-4241-A3E9-FD72ED36C280}"/>
              </a:ext>
            </a:extLst>
          </p:cNvPr>
          <p:cNvCxnSpPr/>
          <p:nvPr/>
        </p:nvCxnSpPr>
        <p:spPr>
          <a:xfrm>
            <a:off x="2286000" y="5026653"/>
            <a:ext cx="21647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28AB95D3-CA5B-4046-A078-45145AB94C9C}"/>
              </a:ext>
            </a:extLst>
          </p:cNvPr>
          <p:cNvCxnSpPr/>
          <p:nvPr/>
        </p:nvCxnSpPr>
        <p:spPr>
          <a:xfrm>
            <a:off x="219074" y="5477069"/>
            <a:ext cx="24028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F51C338B-DFC8-4486-90FD-9F34BA516598}"/>
              </a:ext>
            </a:extLst>
          </p:cNvPr>
          <p:cNvCxnSpPr/>
          <p:nvPr/>
        </p:nvCxnSpPr>
        <p:spPr>
          <a:xfrm>
            <a:off x="2407298" y="5812971"/>
            <a:ext cx="21553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BACF7415-DEBC-4BFB-AE16-064585C62018}"/>
              </a:ext>
            </a:extLst>
          </p:cNvPr>
          <p:cNvCxnSpPr/>
          <p:nvPr/>
        </p:nvCxnSpPr>
        <p:spPr>
          <a:xfrm>
            <a:off x="219074" y="6177061"/>
            <a:ext cx="25987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50170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bijvangst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813249" y="5501054"/>
            <a:ext cx="4147653" cy="532720"/>
          </a:xfrm>
        </p:spPr>
        <p:txBody>
          <a:bodyPr>
            <a:normAutofit fontScale="25000" lnSpcReduction="20000"/>
          </a:bodyPr>
          <a:lstStyle/>
          <a:p>
            <a:endParaRPr lang="nl-NL" dirty="0"/>
          </a:p>
          <a:p>
            <a:pPr lvl="1"/>
            <a:endParaRPr lang="nl-NL" dirty="0"/>
          </a:p>
          <a:p>
            <a:r>
              <a:rPr lang="nl-NL" sz="7200" dirty="0"/>
              <a:t>Mariken Peeter Cornelis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A128F47E-C7FA-4106-8231-660D2DF08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4" y="1100137"/>
            <a:ext cx="9151719" cy="453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23799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bijvangst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7B71D6FC-EBDB-49C8-8F03-BB48B3710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4" y="1100136"/>
            <a:ext cx="8183120" cy="438626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F9B8171-5A39-47B9-A691-4B1FF97F9FF2}"/>
              </a:ext>
            </a:extLst>
          </p:cNvPr>
          <p:cNvSpPr txBox="1"/>
          <p:nvPr/>
        </p:nvSpPr>
        <p:spPr>
          <a:xfrm>
            <a:off x="823309" y="5612606"/>
            <a:ext cx="35358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siet</a:t>
            </a:r>
            <a:r>
              <a:rPr lang="nl-NL" dirty="0"/>
              <a:t> hier des </a:t>
            </a:r>
            <a:r>
              <a:rPr lang="nl-NL" dirty="0" err="1"/>
              <a:t>roosen</a:t>
            </a:r>
            <a:r>
              <a:rPr lang="nl-NL" dirty="0"/>
              <a:t> der liefden</a:t>
            </a:r>
          </a:p>
          <a:p>
            <a:r>
              <a:rPr lang="nl-NL" dirty="0"/>
              <a:t>de </a:t>
            </a:r>
            <a:r>
              <a:rPr lang="nl-NL" dirty="0" err="1"/>
              <a:t>welcken</a:t>
            </a:r>
            <a:r>
              <a:rPr lang="nl-NL" dirty="0"/>
              <a:t> bloem is van het </a:t>
            </a:r>
            <a:r>
              <a:rPr lang="nl-NL" dirty="0" err="1"/>
              <a:t>hofken</a:t>
            </a:r>
            <a:endParaRPr lang="nl-NL" dirty="0"/>
          </a:p>
          <a:p>
            <a:r>
              <a:rPr lang="nl-NL" dirty="0"/>
              <a:t>der H. </a:t>
            </a:r>
            <a:r>
              <a:rPr lang="nl-NL" dirty="0" err="1"/>
              <a:t>maget</a:t>
            </a:r>
            <a:r>
              <a:rPr lang="nl-NL" dirty="0"/>
              <a:t> indien? </a:t>
            </a:r>
            <a:r>
              <a:rPr lang="nl-NL" dirty="0" err="1"/>
              <a:t>ghij</a:t>
            </a:r>
            <a:r>
              <a:rPr lang="nl-NL" dirty="0"/>
              <a:t> </a:t>
            </a:r>
            <a:r>
              <a:rPr lang="nl-NL" dirty="0" err="1"/>
              <a:t>desen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4460924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bijvangst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4EB7C0E-62DE-4C06-B917-7A70278FC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4" y="1100137"/>
            <a:ext cx="6825538" cy="553796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0DCA668-29C8-4638-A706-EAC01D75E78B}"/>
              </a:ext>
            </a:extLst>
          </p:cNvPr>
          <p:cNvSpPr txBox="1"/>
          <p:nvPr/>
        </p:nvSpPr>
        <p:spPr>
          <a:xfrm>
            <a:off x="7038423" y="4703487"/>
            <a:ext cx="2332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Heijlgen</a:t>
            </a:r>
            <a:r>
              <a:rPr lang="nl-NL" dirty="0"/>
              <a:t> </a:t>
            </a:r>
            <a:r>
              <a:rPr lang="nl-NL" dirty="0" err="1"/>
              <a:t>maria</a:t>
            </a:r>
            <a:r>
              <a:rPr lang="nl-NL" dirty="0"/>
              <a:t> moeder</a:t>
            </a:r>
          </a:p>
          <a:p>
            <a:r>
              <a:rPr lang="nl-NL" dirty="0" err="1"/>
              <a:t>Godts</a:t>
            </a:r>
            <a:r>
              <a:rPr lang="nl-NL" dirty="0"/>
              <a:t> biedt voor ons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0749148-DA73-429F-AA15-9D7A2A72B049}"/>
              </a:ext>
            </a:extLst>
          </p:cNvPr>
          <p:cNvSpPr txBox="1"/>
          <p:nvPr/>
        </p:nvSpPr>
        <p:spPr>
          <a:xfrm>
            <a:off x="7038423" y="2973936"/>
            <a:ext cx="282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Hellighe</a:t>
            </a:r>
            <a:r>
              <a:rPr lang="nl-NL" dirty="0"/>
              <a:t> marie biet voor ons</a:t>
            </a:r>
          </a:p>
        </p:txBody>
      </p:sp>
    </p:spTree>
    <p:extLst>
      <p:ext uri="{BB962C8B-B14F-4D97-AF65-F5344CB8AC3E}">
        <p14:creationId xmlns:p14="http://schemas.microsoft.com/office/powerpoint/2010/main" val="1980835523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bijvangst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192999" y="3740664"/>
            <a:ext cx="3835325" cy="1648037"/>
          </a:xfrm>
        </p:spPr>
        <p:txBody>
          <a:bodyPr/>
          <a:lstStyle/>
          <a:p>
            <a:pPr marL="0" indent="0">
              <a:buNone/>
            </a:pPr>
            <a:r>
              <a:rPr lang="nl-NL" sz="1800" dirty="0"/>
              <a:t>“…Jan </a:t>
            </a:r>
            <a:r>
              <a:rPr lang="nl-NL" sz="1800" dirty="0" err="1"/>
              <a:t>Beris</a:t>
            </a:r>
            <a:r>
              <a:rPr lang="nl-NL" sz="1800" dirty="0"/>
              <a:t> den kreupelen …”</a:t>
            </a:r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8DC54AE-708A-4A19-8F73-4F95CB7B1B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4" y="1100137"/>
            <a:ext cx="6853806" cy="4466184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1BAC92DC-8971-4A78-A8EA-29252D917575}"/>
              </a:ext>
            </a:extLst>
          </p:cNvPr>
          <p:cNvCxnSpPr/>
          <p:nvPr/>
        </p:nvCxnSpPr>
        <p:spPr>
          <a:xfrm>
            <a:off x="4538662" y="4040155"/>
            <a:ext cx="18807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BA4936B7-E77B-4FDB-AC28-1676E5CDB3BB}"/>
              </a:ext>
            </a:extLst>
          </p:cNvPr>
          <p:cNvCxnSpPr/>
          <p:nvPr/>
        </p:nvCxnSpPr>
        <p:spPr>
          <a:xfrm>
            <a:off x="550506" y="4320073"/>
            <a:ext cx="1287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02006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Eden van voogden en toezieners 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r>
              <a:rPr lang="nl-NL" dirty="0"/>
              <a:t>Tekst 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1840AD49-FDC6-4F8F-A7D0-A3B8277E1E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4" y="1111505"/>
            <a:ext cx="7305773" cy="54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42719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bijvangst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sp>
        <p:nvSpPr>
          <p:cNvPr id="16" name="Tijdelijke aanduiding voor tekst 2">
            <a:extLst>
              <a:ext uri="{FF2B5EF4-FFF2-40B4-BE49-F238E27FC236}">
                <a16:creationId xmlns:a16="http://schemas.microsoft.com/office/drawing/2014/main" id="{70374497-EC57-48F7-BC68-CCC36451806F}"/>
              </a:ext>
            </a:extLst>
          </p:cNvPr>
          <p:cNvSpPr txBox="1">
            <a:spLocks/>
          </p:cNvSpPr>
          <p:nvPr/>
        </p:nvSpPr>
        <p:spPr>
          <a:xfrm>
            <a:off x="219073" y="3917594"/>
            <a:ext cx="9151720" cy="254852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nl-NL" sz="7200" dirty="0"/>
              <a:t>14/9060 scan 26, Kwitantie/billet van Willem </a:t>
            </a:r>
            <a:r>
              <a:rPr lang="nl-NL" sz="7200" dirty="0" err="1"/>
              <a:t>Geritssen</a:t>
            </a:r>
            <a:r>
              <a:rPr lang="nl-NL" sz="7200" dirty="0"/>
              <a:t> de </a:t>
            </a:r>
            <a:r>
              <a:rPr lang="nl-NL" sz="7200" dirty="0" err="1"/>
              <a:t>Roeij</a:t>
            </a:r>
            <a:r>
              <a:rPr lang="nl-NL" sz="7200" dirty="0"/>
              <a:t>: </a:t>
            </a:r>
          </a:p>
          <a:p>
            <a:pPr marL="0" indent="0" fontAlgn="base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nl-NL" sz="7200" dirty="0"/>
              <a:t>Daarin staat o.a.: “Mij hier op gebracht een </a:t>
            </a:r>
            <a:r>
              <a:rPr lang="nl-NL" sz="7200" dirty="0" err="1"/>
              <a:t>stucken</a:t>
            </a:r>
            <a:r>
              <a:rPr lang="nl-NL" sz="7200" dirty="0"/>
              <a:t> </a:t>
            </a:r>
            <a:r>
              <a:rPr lang="nl-NL" sz="7200" dirty="0" err="1"/>
              <a:t>gouts</a:t>
            </a:r>
            <a:r>
              <a:rPr lang="nl-NL" sz="7200" dirty="0"/>
              <a:t>, dat hij in het landt gevonden </a:t>
            </a:r>
            <a:r>
              <a:rPr lang="nl-NL" sz="7200" dirty="0" err="1"/>
              <a:t>hadde</a:t>
            </a:r>
            <a:r>
              <a:rPr lang="nl-NL" sz="7200" dirty="0"/>
              <a:t> </a:t>
            </a:r>
            <a:r>
              <a:rPr lang="nl-NL" sz="7200" dirty="0" err="1"/>
              <a:t>ontrent</a:t>
            </a:r>
            <a:r>
              <a:rPr lang="nl-NL" sz="7200" dirty="0"/>
              <a:t> weert acht en </a:t>
            </a:r>
            <a:r>
              <a:rPr lang="nl-NL" sz="7200" dirty="0" err="1"/>
              <a:t>twintich</a:t>
            </a:r>
            <a:r>
              <a:rPr lang="nl-NL" sz="7200" dirty="0"/>
              <a:t> </a:t>
            </a:r>
            <a:r>
              <a:rPr lang="nl-NL" sz="7200" dirty="0" err="1"/>
              <a:t>stuijvers</a:t>
            </a:r>
            <a:r>
              <a:rPr lang="nl-NL" sz="7200" dirty="0"/>
              <a:t>”</a:t>
            </a:r>
          </a:p>
          <a:p>
            <a:pPr marL="0" indent="0" fontAlgn="base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nl-NL" sz="7200" dirty="0"/>
              <a:t>En: </a:t>
            </a:r>
          </a:p>
          <a:p>
            <a:pPr marL="0" indent="0" fontAlgn="base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nl-NL" sz="7200" dirty="0"/>
              <a:t>“Dit </a:t>
            </a:r>
            <a:r>
              <a:rPr lang="nl-NL" sz="7200" dirty="0" err="1"/>
              <a:t>tsamen</a:t>
            </a:r>
            <a:r>
              <a:rPr lang="nl-NL" sz="7200" dirty="0"/>
              <a:t> </a:t>
            </a:r>
            <a:r>
              <a:rPr lang="nl-NL" sz="7200" dirty="0" err="1"/>
              <a:t>afgetrocken</a:t>
            </a:r>
            <a:r>
              <a:rPr lang="nl-NL" sz="7200" dirty="0"/>
              <a:t> met het </a:t>
            </a:r>
            <a:r>
              <a:rPr lang="nl-NL" sz="7200" dirty="0" err="1"/>
              <a:t>stucken</a:t>
            </a:r>
            <a:r>
              <a:rPr lang="nl-NL" sz="7200" dirty="0"/>
              <a:t> </a:t>
            </a:r>
            <a:r>
              <a:rPr lang="nl-NL" sz="7200" dirty="0" err="1"/>
              <a:t>gouts</a:t>
            </a:r>
            <a:r>
              <a:rPr lang="nl-NL" sz="7200" dirty="0"/>
              <a:t>, </a:t>
            </a:r>
            <a:r>
              <a:rPr lang="nl-NL" sz="7200" dirty="0" err="1"/>
              <a:t>comt</a:t>
            </a:r>
            <a:r>
              <a:rPr lang="nl-NL" sz="7200" dirty="0"/>
              <a:t> mij dan noch twee en </a:t>
            </a:r>
            <a:r>
              <a:rPr lang="nl-NL" sz="7200" dirty="0" err="1"/>
              <a:t>twintich</a:t>
            </a:r>
            <a:r>
              <a:rPr lang="nl-NL" sz="7200" dirty="0"/>
              <a:t> gulden en </a:t>
            </a:r>
            <a:r>
              <a:rPr lang="nl-NL" sz="7200" dirty="0" err="1"/>
              <a:t>vijfthien</a:t>
            </a:r>
            <a:r>
              <a:rPr lang="nl-NL" sz="7200" dirty="0"/>
              <a:t> </a:t>
            </a:r>
            <a:r>
              <a:rPr lang="nl-NL" sz="7200" dirty="0" err="1"/>
              <a:t>stuijvers</a:t>
            </a:r>
            <a:r>
              <a:rPr lang="nl-NL" sz="7200" dirty="0"/>
              <a:t>”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F2B7088B-1512-48B6-820E-D4F62C9D5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3" y="1100136"/>
            <a:ext cx="9041997" cy="2650769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80416C24-14C2-433F-B3C7-AE3F667679E5}"/>
              </a:ext>
            </a:extLst>
          </p:cNvPr>
          <p:cNvCxnSpPr/>
          <p:nvPr/>
        </p:nvCxnSpPr>
        <p:spPr>
          <a:xfrm>
            <a:off x="3722914" y="1483567"/>
            <a:ext cx="53877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4DDD02B3-9275-4A78-9C4B-F079C246841D}"/>
              </a:ext>
            </a:extLst>
          </p:cNvPr>
          <p:cNvCxnSpPr/>
          <p:nvPr/>
        </p:nvCxnSpPr>
        <p:spPr>
          <a:xfrm>
            <a:off x="419878" y="1831348"/>
            <a:ext cx="24632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317447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>
            <a:normAutofit/>
          </a:bodyPr>
          <a:lstStyle/>
          <a:p>
            <a:r>
              <a:rPr lang="nl-NL" dirty="0"/>
              <a:t>Heel veel voorbeelden: bijvangst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sp>
        <p:nvSpPr>
          <p:cNvPr id="16" name="Tijdelijke aanduiding voor tekst 2">
            <a:extLst>
              <a:ext uri="{FF2B5EF4-FFF2-40B4-BE49-F238E27FC236}">
                <a16:creationId xmlns:a16="http://schemas.microsoft.com/office/drawing/2014/main" id="{301DB641-EB6A-4038-AF7C-3EDB97DDEFB5}"/>
              </a:ext>
            </a:extLst>
          </p:cNvPr>
          <p:cNvSpPr txBox="1">
            <a:spLocks/>
          </p:cNvSpPr>
          <p:nvPr/>
        </p:nvSpPr>
        <p:spPr>
          <a:xfrm>
            <a:off x="6764694" y="2181413"/>
            <a:ext cx="6879434" cy="1501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800" dirty="0"/>
              <a:t>14/9066 scan 7: </a:t>
            </a:r>
          </a:p>
          <a:p>
            <a:pPr marL="0" indent="0" fontAlgn="base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800" dirty="0"/>
              <a:t>… de </a:t>
            </a:r>
            <a:r>
              <a:rPr lang="nl-NL" sz="1800" dirty="0" err="1"/>
              <a:t>Cappelmeesters</a:t>
            </a:r>
            <a:r>
              <a:rPr lang="nl-NL" sz="1800" dirty="0"/>
              <a:t> </a:t>
            </a:r>
            <a:r>
              <a:rPr lang="nl-NL" sz="1800" dirty="0" err="1"/>
              <a:t>aende</a:t>
            </a:r>
            <a:r>
              <a:rPr lang="nl-NL" sz="1800" dirty="0"/>
              <a:t> </a:t>
            </a:r>
            <a:r>
              <a:rPr lang="nl-NL" sz="1800" dirty="0" err="1"/>
              <a:t>hasselt</a:t>
            </a:r>
            <a:r>
              <a:rPr lang="nl-NL" sz="1800" dirty="0"/>
              <a:t>… </a:t>
            </a:r>
          </a:p>
          <a:p>
            <a:pPr marL="0" indent="0" fontAlgn="base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800" dirty="0"/>
              <a:t>op basis van een schepengelofte van 23 februari 1635</a:t>
            </a:r>
          </a:p>
          <a:p>
            <a:endParaRPr lang="nl-NL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70CC499C-5A2B-434A-963E-CCC7F6BEC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3" y="1104043"/>
            <a:ext cx="6545621" cy="4483302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5875C496-63B2-44BA-8C67-18D89C3292A5}"/>
              </a:ext>
            </a:extLst>
          </p:cNvPr>
          <p:cNvCxnSpPr/>
          <p:nvPr/>
        </p:nvCxnSpPr>
        <p:spPr>
          <a:xfrm>
            <a:off x="718457" y="2034073"/>
            <a:ext cx="4544008" cy="653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BDA3433A-94C1-46F2-8E10-7B25DCEDD46E}"/>
              </a:ext>
            </a:extLst>
          </p:cNvPr>
          <p:cNvCxnSpPr/>
          <p:nvPr/>
        </p:nvCxnSpPr>
        <p:spPr>
          <a:xfrm>
            <a:off x="653143" y="2444620"/>
            <a:ext cx="12503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371725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4222" y="5260581"/>
            <a:ext cx="7886700" cy="1042901"/>
          </a:xfrm>
        </p:spPr>
        <p:txBody>
          <a:bodyPr/>
          <a:lstStyle/>
          <a:p>
            <a:r>
              <a:rPr lang="nl-NL" sz="1800" dirty="0"/>
              <a:t>1677: </a:t>
            </a:r>
          </a:p>
          <a:p>
            <a:r>
              <a:rPr lang="nl-NL" sz="1800" dirty="0" err="1"/>
              <a:t>Betaelt</a:t>
            </a:r>
            <a:r>
              <a:rPr lang="nl-NL" sz="1800" dirty="0"/>
              <a:t> ende </a:t>
            </a:r>
            <a:r>
              <a:rPr lang="nl-NL" sz="1800" dirty="0" err="1"/>
              <a:t>uijtgegeven</a:t>
            </a:r>
            <a:r>
              <a:rPr lang="nl-NL" sz="1800" dirty="0"/>
              <a:t> over </a:t>
            </a:r>
            <a:r>
              <a:rPr lang="nl-NL" sz="1800" dirty="0" err="1"/>
              <a:t>gehaelde</a:t>
            </a:r>
            <a:r>
              <a:rPr lang="nl-NL" sz="1800" dirty="0"/>
              <a:t> </a:t>
            </a:r>
            <a:r>
              <a:rPr lang="nl-NL" sz="1800" dirty="0" err="1"/>
              <a:t>toeback</a:t>
            </a:r>
            <a:r>
              <a:rPr lang="nl-NL" sz="1800" dirty="0"/>
              <a:t> bij den </a:t>
            </a:r>
            <a:r>
              <a:rPr lang="nl-NL" sz="1800" dirty="0" err="1"/>
              <a:t>vadere</a:t>
            </a:r>
            <a:r>
              <a:rPr lang="nl-NL" sz="1800" dirty="0"/>
              <a:t> van </a:t>
            </a:r>
            <a:r>
              <a:rPr lang="nl-NL" sz="1800" dirty="0" err="1"/>
              <a:t>twees</a:t>
            </a:r>
            <a:r>
              <a:rPr lang="nl-NL" sz="1800" dirty="0"/>
              <a:t>… </a:t>
            </a:r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0097153-1971-4FB9-8AEA-9C724555D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22" y="1173482"/>
            <a:ext cx="9157800" cy="388914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4972B9A-5B5B-4CEF-B601-10541C449B74}"/>
              </a:ext>
            </a:extLst>
          </p:cNvPr>
          <p:cNvSpPr txBox="1">
            <a:spLocks/>
          </p:cNvSpPr>
          <p:nvPr/>
        </p:nvSpPr>
        <p:spPr>
          <a:xfrm>
            <a:off x="219074" y="97474"/>
            <a:ext cx="9151719" cy="874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Heel veel voorbeelden: bijvangst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FD6A639-54C6-4889-AFF9-1CF1C2EFC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4318B4B-832D-4469-9F3C-9D4C75AF0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058D5C16-687A-4CC1-8629-5B8ABD6BEC16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F434B22-9348-47A8-A8D4-232C3FD41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39795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Vragen? 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6C491EEB-F65B-48A9-8048-9C0C3EBA5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82293">
            <a:off x="594723" y="2801114"/>
            <a:ext cx="1885950" cy="288607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DC1E272-427A-4CE7-AC5C-04E1287CD8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25979">
            <a:off x="2638285" y="1416129"/>
            <a:ext cx="2409825" cy="345757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CBF867B7-491D-4B27-8956-C7EE04FAFA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062466">
            <a:off x="5986429" y="3882693"/>
            <a:ext cx="1376110" cy="265456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4592ED3A-EA90-4B6A-83B6-E344359FAA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7140" y="1259838"/>
            <a:ext cx="2163256" cy="2429586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90C7C052-A86B-4D3C-9C4E-DD23A46785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330867">
            <a:off x="10024151" y="2358080"/>
            <a:ext cx="1635094" cy="3153915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516C86D6-8085-4B3E-97A9-5869857675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38907">
            <a:off x="8277719" y="3148599"/>
            <a:ext cx="1175730" cy="3062010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AA1B710D-13FF-4A59-A872-72C402D8E2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3081" y="3979708"/>
            <a:ext cx="1572259" cy="265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1578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Aanstelling van voogden  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AB064421-5483-4B4D-A65E-F74EBF37B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4" y="1091314"/>
            <a:ext cx="4413405" cy="55279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DF7763F-D0CE-4317-A13F-6E01556EAD6F}"/>
              </a:ext>
            </a:extLst>
          </p:cNvPr>
          <p:cNvSpPr txBox="1"/>
          <p:nvPr/>
        </p:nvSpPr>
        <p:spPr>
          <a:xfrm>
            <a:off x="4740898" y="2542114"/>
            <a:ext cx="3970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Jan </a:t>
            </a:r>
            <a:r>
              <a:rPr lang="nl-NL" dirty="0" err="1"/>
              <a:t>sone</a:t>
            </a:r>
            <a:r>
              <a:rPr lang="nl-NL" dirty="0"/>
              <a:t> Cornelis </a:t>
            </a:r>
            <a:r>
              <a:rPr lang="nl-NL" dirty="0" err="1"/>
              <a:t>Cornelis</a:t>
            </a:r>
            <a:r>
              <a:rPr lang="nl-NL" dirty="0"/>
              <a:t> Breeckelmans</a:t>
            </a:r>
          </a:p>
          <a:p>
            <a:r>
              <a:rPr lang="nl-NL" dirty="0"/>
              <a:t>Voors ende Adriaen Gijsberts van Ierssel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993B3DB-B223-4999-89B9-8A437940BBB9}"/>
              </a:ext>
            </a:extLst>
          </p:cNvPr>
          <p:cNvSpPr txBox="1"/>
          <p:nvPr/>
        </p:nvSpPr>
        <p:spPr>
          <a:xfrm>
            <a:off x="4740898" y="1062038"/>
            <a:ext cx="31806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De twee </a:t>
            </a:r>
            <a:r>
              <a:rPr lang="nl-NL" dirty="0" err="1"/>
              <a:t>onmondighe</a:t>
            </a:r>
            <a:endParaRPr lang="nl-NL" dirty="0"/>
          </a:p>
          <a:p>
            <a:r>
              <a:rPr lang="nl-NL" dirty="0" err="1"/>
              <a:t>kijnderen</a:t>
            </a:r>
            <a:r>
              <a:rPr lang="nl-NL" dirty="0"/>
              <a:t> van Jan </a:t>
            </a:r>
            <a:r>
              <a:rPr lang="nl-NL" dirty="0" err="1"/>
              <a:t>sone</a:t>
            </a:r>
            <a:r>
              <a:rPr lang="nl-NL" dirty="0"/>
              <a:t> Cornelis </a:t>
            </a:r>
          </a:p>
          <a:p>
            <a:r>
              <a:rPr lang="nl-NL" dirty="0"/>
              <a:t>Cornelissen Breeckelmans </a:t>
            </a:r>
            <a:r>
              <a:rPr lang="nl-NL" dirty="0" err="1"/>
              <a:t>daer</a:t>
            </a:r>
            <a:r>
              <a:rPr lang="nl-NL" dirty="0"/>
              <a:t> </a:t>
            </a:r>
          </a:p>
          <a:p>
            <a:r>
              <a:rPr lang="nl-NL" dirty="0"/>
              <a:t>moeder af was Maria dochter </a:t>
            </a:r>
          </a:p>
          <a:p>
            <a:r>
              <a:rPr lang="nl-NL" dirty="0"/>
              <a:t>Adriaen Aerts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28605E9-134B-4468-B649-756C54CF6038}"/>
              </a:ext>
            </a:extLst>
          </p:cNvPr>
          <p:cNvSpPr txBox="1"/>
          <p:nvPr/>
        </p:nvSpPr>
        <p:spPr>
          <a:xfrm>
            <a:off x="4740898" y="4141050"/>
            <a:ext cx="2322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Onmondigh</a:t>
            </a:r>
            <a:r>
              <a:rPr lang="nl-NL" dirty="0"/>
              <a:t> </a:t>
            </a:r>
            <a:r>
              <a:rPr lang="nl-NL" dirty="0" err="1"/>
              <a:t>kijndt</a:t>
            </a:r>
            <a:r>
              <a:rPr lang="nl-NL" dirty="0"/>
              <a:t> van</a:t>
            </a:r>
          </a:p>
          <a:p>
            <a:r>
              <a:rPr lang="nl-NL" dirty="0"/>
              <a:t>Jan Anthonis de Bruijn</a:t>
            </a:r>
          </a:p>
          <a:p>
            <a:r>
              <a:rPr lang="nl-NL" dirty="0" err="1"/>
              <a:t>Verweckt</a:t>
            </a:r>
            <a:r>
              <a:rPr lang="nl-NL" dirty="0"/>
              <a:t> </a:t>
            </a:r>
            <a:r>
              <a:rPr lang="nl-NL" dirty="0" err="1"/>
              <a:t>uijt</a:t>
            </a:r>
            <a:r>
              <a:rPr lang="nl-NL" dirty="0"/>
              <a:t> Elisabeth</a:t>
            </a:r>
          </a:p>
          <a:p>
            <a:r>
              <a:rPr lang="nl-NL" dirty="0" err="1"/>
              <a:t>Niclaes</a:t>
            </a:r>
            <a:r>
              <a:rPr lang="nl-NL" dirty="0"/>
              <a:t> </a:t>
            </a:r>
            <a:r>
              <a:rPr lang="nl-NL" dirty="0" err="1"/>
              <a:t>Heijbloems</a:t>
            </a:r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59BB32E-B0C1-492F-9D90-22B1EB923971}"/>
              </a:ext>
            </a:extLst>
          </p:cNvPr>
          <p:cNvSpPr txBox="1"/>
          <p:nvPr/>
        </p:nvSpPr>
        <p:spPr>
          <a:xfrm>
            <a:off x="4794933" y="5668050"/>
            <a:ext cx="4473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Cornelis </a:t>
            </a:r>
            <a:r>
              <a:rPr lang="nl-NL" dirty="0" err="1"/>
              <a:t>Heijbloems</a:t>
            </a:r>
            <a:r>
              <a:rPr lang="nl-NL" dirty="0"/>
              <a:t> ende Willem Anthonis de</a:t>
            </a:r>
          </a:p>
          <a:p>
            <a:r>
              <a:rPr lang="nl-NL" dirty="0"/>
              <a:t>Bruijn</a:t>
            </a:r>
          </a:p>
        </p:txBody>
      </p:sp>
    </p:spTree>
    <p:extLst>
      <p:ext uri="{BB962C8B-B14F-4D97-AF65-F5344CB8AC3E}">
        <p14:creationId xmlns:p14="http://schemas.microsoft.com/office/powerpoint/2010/main" val="181964483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Aanstelling van voogden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pPr>
              <a:lnSpc>
                <a:spcPct val="110000"/>
              </a:lnSpc>
            </a:pPr>
            <a:endParaRPr lang="nl-NL" sz="2400" dirty="0"/>
          </a:p>
          <a:p>
            <a:pPr>
              <a:lnSpc>
                <a:spcPct val="110000"/>
              </a:lnSpc>
            </a:pPr>
            <a:r>
              <a:rPr lang="nl-NL" sz="2400" dirty="0"/>
              <a:t>Als de wezen aan de zorg van de armentafel (Tafel van de Heilige Geest) waren toevertrouwd volgde bv een aanbesteding.</a:t>
            </a:r>
          </a:p>
          <a:p>
            <a:pPr>
              <a:lnSpc>
                <a:spcPct val="110000"/>
              </a:lnSpc>
            </a:pPr>
            <a:r>
              <a:rPr lang="nl-NL" sz="2400" dirty="0"/>
              <a:t>Dat kon ook gebeuren als er voogden waren aangesteld. Een familielid dat een kind onder zijn hoede nam kreeg dan een vergoeding.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</p:spTree>
    <p:extLst>
      <p:ext uri="{BB962C8B-B14F-4D97-AF65-F5344CB8AC3E}">
        <p14:creationId xmlns:p14="http://schemas.microsoft.com/office/powerpoint/2010/main" val="426334674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(Aan)bestedingen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53626" cy="4491038"/>
          </a:xfrm>
        </p:spPr>
        <p:txBody>
          <a:bodyPr/>
          <a:lstStyle/>
          <a:p>
            <a:r>
              <a:rPr lang="nl-NL" dirty="0"/>
              <a:t> 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94D2F139-5043-44B3-B1B5-F8D6BA6005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4" y="1094979"/>
            <a:ext cx="5681156" cy="553179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FFC0EF5-4AE3-461E-9F06-8E5B3FC0583B}"/>
              </a:ext>
            </a:extLst>
          </p:cNvPr>
          <p:cNvSpPr txBox="1"/>
          <p:nvPr/>
        </p:nvSpPr>
        <p:spPr>
          <a:xfrm>
            <a:off x="6096000" y="1504060"/>
            <a:ext cx="5150769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Henrick Cornelis Sonnen is </a:t>
            </a:r>
            <a:r>
              <a:rPr lang="nl-NL" dirty="0" err="1"/>
              <a:t>besteet</a:t>
            </a:r>
            <a:r>
              <a:rPr lang="nl-NL" dirty="0"/>
              <a:t> </a:t>
            </a:r>
            <a:r>
              <a:rPr lang="nl-NL" dirty="0" err="1"/>
              <a:t>aen</a:t>
            </a:r>
            <a:r>
              <a:rPr lang="nl-NL" dirty="0"/>
              <a:t> Cornelis </a:t>
            </a:r>
          </a:p>
          <a:p>
            <a:r>
              <a:rPr lang="nl-NL" dirty="0"/>
              <a:t>Peeters voor de </a:t>
            </a:r>
            <a:r>
              <a:rPr lang="nl-NL" dirty="0" err="1"/>
              <a:t>somme</a:t>
            </a:r>
            <a:r>
              <a:rPr lang="nl-NL" dirty="0"/>
              <a:t> van </a:t>
            </a:r>
            <a:r>
              <a:rPr lang="nl-NL" dirty="0" err="1"/>
              <a:t>vijff</a:t>
            </a:r>
            <a:r>
              <a:rPr lang="nl-NL" dirty="0"/>
              <a:t> gulden</a:t>
            </a:r>
          </a:p>
          <a:p>
            <a:endParaRPr lang="nl-NL" dirty="0"/>
          </a:p>
          <a:p>
            <a:r>
              <a:rPr lang="nl-NL" dirty="0"/>
              <a:t>Pieternel Cornelis Sonnen wederom </a:t>
            </a:r>
            <a:r>
              <a:rPr lang="nl-NL" dirty="0" err="1"/>
              <a:t>aengenomen</a:t>
            </a:r>
            <a:endParaRPr lang="nl-NL" dirty="0"/>
          </a:p>
          <a:p>
            <a:r>
              <a:rPr lang="nl-NL" dirty="0"/>
              <a:t>Bij Adriaen Cornelis Jacobs voorden </a:t>
            </a:r>
            <a:r>
              <a:rPr lang="nl-NL" dirty="0" err="1"/>
              <a:t>cost</a:t>
            </a:r>
            <a:endParaRPr lang="nl-NL" dirty="0"/>
          </a:p>
          <a:p>
            <a:endParaRPr lang="nl-NL" dirty="0"/>
          </a:p>
          <a:p>
            <a:r>
              <a:rPr lang="nl-NL" dirty="0"/>
              <a:t>Jan Adriaen Jaspers </a:t>
            </a:r>
            <a:r>
              <a:rPr lang="nl-NL" dirty="0" err="1"/>
              <a:t>aengenomen</a:t>
            </a:r>
            <a:r>
              <a:rPr lang="nl-NL" dirty="0"/>
              <a:t> bij Jan Cornelis</a:t>
            </a:r>
          </a:p>
          <a:p>
            <a:r>
              <a:rPr lang="nl-NL" dirty="0"/>
              <a:t>Claessen voor </a:t>
            </a:r>
            <a:r>
              <a:rPr lang="nl-NL" dirty="0" err="1"/>
              <a:t>seven</a:t>
            </a:r>
            <a:endParaRPr lang="nl-NL" dirty="0"/>
          </a:p>
          <a:p>
            <a:r>
              <a:rPr lang="nl-NL" dirty="0"/>
              <a:t>Gerit Adriaen Jespers </a:t>
            </a:r>
            <a:r>
              <a:rPr lang="nl-NL" dirty="0" err="1"/>
              <a:t>aengenomen</a:t>
            </a:r>
            <a:r>
              <a:rPr lang="nl-NL" dirty="0"/>
              <a:t> bij Cornelis</a:t>
            </a:r>
          </a:p>
          <a:p>
            <a:r>
              <a:rPr lang="nl-NL" dirty="0"/>
              <a:t>Denissen voor </a:t>
            </a:r>
            <a:r>
              <a:rPr lang="nl-NL" dirty="0" err="1"/>
              <a:t>vijff</a:t>
            </a:r>
            <a:endParaRPr lang="nl-NL" dirty="0"/>
          </a:p>
          <a:p>
            <a:endParaRPr lang="nl-NL" dirty="0"/>
          </a:p>
          <a:p>
            <a:r>
              <a:rPr lang="nl-NL" dirty="0"/>
              <a:t>Jasper Adriaen </a:t>
            </a:r>
            <a:r>
              <a:rPr lang="nl-NL" dirty="0" err="1"/>
              <a:t>Geboers</a:t>
            </a:r>
            <a:r>
              <a:rPr lang="nl-NL" dirty="0"/>
              <a:t> </a:t>
            </a:r>
            <a:r>
              <a:rPr lang="nl-NL" dirty="0" err="1"/>
              <a:t>aengenomen</a:t>
            </a:r>
            <a:r>
              <a:rPr lang="nl-NL" dirty="0"/>
              <a:t> bij Pauwels</a:t>
            </a:r>
          </a:p>
          <a:p>
            <a:r>
              <a:rPr lang="nl-NL" dirty="0" err="1"/>
              <a:t>Peijmans</a:t>
            </a:r>
            <a:r>
              <a:rPr lang="nl-NL" dirty="0"/>
              <a:t> voor </a:t>
            </a:r>
            <a:r>
              <a:rPr lang="nl-NL" dirty="0" err="1"/>
              <a:t>drij</a:t>
            </a:r>
            <a:r>
              <a:rPr lang="nl-NL" dirty="0"/>
              <a:t> gulden</a:t>
            </a:r>
          </a:p>
          <a:p>
            <a:endParaRPr lang="nl-NL" dirty="0"/>
          </a:p>
          <a:p>
            <a:r>
              <a:rPr lang="nl-NL" dirty="0"/>
              <a:t>Cornelis Adriaen Jespers </a:t>
            </a:r>
            <a:r>
              <a:rPr lang="nl-NL" dirty="0" err="1"/>
              <a:t>aengenomen</a:t>
            </a:r>
            <a:r>
              <a:rPr lang="nl-NL" dirty="0"/>
              <a:t> bij </a:t>
            </a:r>
            <a:r>
              <a:rPr lang="nl-NL" dirty="0" err="1"/>
              <a:t>Commer</a:t>
            </a:r>
            <a:endParaRPr lang="nl-NL" dirty="0"/>
          </a:p>
          <a:p>
            <a:r>
              <a:rPr lang="nl-NL" dirty="0"/>
              <a:t>Janssen voor </a:t>
            </a:r>
            <a:r>
              <a:rPr lang="nl-NL" dirty="0" err="1"/>
              <a:t>achthien</a:t>
            </a:r>
            <a:r>
              <a:rPr lang="nl-NL" dirty="0"/>
              <a:t> gulden</a:t>
            </a:r>
          </a:p>
          <a:p>
            <a:r>
              <a:rPr lang="nl-NL" dirty="0"/>
              <a:t>Cornelis Adriaen Jespers </a:t>
            </a:r>
            <a:r>
              <a:rPr lang="nl-NL" dirty="0" err="1"/>
              <a:t>aengenomen</a:t>
            </a:r>
            <a:r>
              <a:rPr lang="nl-NL" dirty="0"/>
              <a:t> bij Jan Mathijs</a:t>
            </a:r>
          </a:p>
          <a:p>
            <a:r>
              <a:rPr lang="nl-NL" dirty="0"/>
              <a:t>Hartmans voor </a:t>
            </a:r>
            <a:r>
              <a:rPr lang="nl-NL" dirty="0" err="1"/>
              <a:t>vijff</a:t>
            </a:r>
            <a:r>
              <a:rPr lang="nl-NL" dirty="0"/>
              <a:t> gulden</a:t>
            </a:r>
          </a:p>
        </p:txBody>
      </p:sp>
    </p:spTree>
    <p:extLst>
      <p:ext uri="{BB962C8B-B14F-4D97-AF65-F5344CB8AC3E}">
        <p14:creationId xmlns:p14="http://schemas.microsoft.com/office/powerpoint/2010/main" val="44491629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4" y="97474"/>
            <a:ext cx="9151719" cy="874076"/>
          </a:xfrm>
        </p:spPr>
        <p:txBody>
          <a:bodyPr/>
          <a:lstStyle/>
          <a:p>
            <a:r>
              <a:rPr lang="nl-NL" dirty="0"/>
              <a:t>De rekeningen 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9074" y="1266825"/>
            <a:ext cx="9961874" cy="4491038"/>
          </a:xfrm>
        </p:spPr>
        <p:txBody>
          <a:bodyPr/>
          <a:lstStyle/>
          <a:p>
            <a:r>
              <a:rPr lang="nl-NL" sz="2400" dirty="0"/>
              <a:t>De voogden moeten verantwoording afleggen </a:t>
            </a:r>
            <a:br>
              <a:rPr lang="nl-NL" sz="2400" dirty="0"/>
            </a:br>
            <a:r>
              <a:rPr lang="nl-NL" sz="2400" dirty="0"/>
              <a:t>over de inkomsten en uitgaven</a:t>
            </a:r>
          </a:p>
          <a:p>
            <a:r>
              <a:rPr lang="nl-NL" sz="2400" dirty="0"/>
              <a:t>De rekening begint met de inkomsten. </a:t>
            </a:r>
          </a:p>
          <a:p>
            <a:r>
              <a:rPr lang="nl-NL" sz="2400" dirty="0"/>
              <a:t>In de meeste gevallen is de eerste post van de inkomsten </a:t>
            </a:r>
            <a:br>
              <a:rPr lang="nl-NL" sz="2400" dirty="0"/>
            </a:br>
            <a:r>
              <a:rPr lang="nl-NL" sz="2400" dirty="0"/>
              <a:t>de verkoop van (on)roerende goederen</a:t>
            </a:r>
          </a:p>
          <a:p>
            <a:r>
              <a:rPr lang="nl-NL" sz="2400" dirty="0"/>
              <a:t>Belangrijk voor de datering van overlijden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517D0C-72F2-4E16-A8C8-52C33E92BE57}"/>
              </a:ext>
            </a:extLst>
          </p:cNvPr>
          <p:cNvSpPr txBox="1"/>
          <p:nvPr/>
        </p:nvSpPr>
        <p:spPr>
          <a:xfrm>
            <a:off x="10241459" y="617706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Voogdij en boedel</a:t>
            </a:r>
          </a:p>
          <a:p>
            <a:pPr algn="ctr"/>
            <a:r>
              <a:rPr lang="nl-NL" sz="1000" dirty="0">
                <a:solidFill>
                  <a:schemeClr val="bg1"/>
                </a:solidFill>
              </a:rPr>
              <a:t>27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5607E-350A-446E-9F94-1DDE997F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027270" cy="1831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DD03CD-3AB2-4182-BAF6-53D35A87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9" y="900113"/>
            <a:ext cx="9210675" cy="1428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F27B83-892F-4607-960E-25F65E2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736713"/>
            <a:ext cx="9210675" cy="1428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063024-238B-40AD-AA36-7B1A07F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6789100"/>
            <a:ext cx="9144000" cy="4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698A2C-2602-4558-84A9-38ACA47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6755763"/>
            <a:ext cx="9144000" cy="476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37D0D7-897C-4916-99EF-73BDF856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10468"/>
            <a:ext cx="12192000" cy="17610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BA2667-9287-42EC-8FB9-54014803E601}"/>
              </a:ext>
            </a:extLst>
          </p:cNvPr>
          <p:cNvSpPr txBox="1"/>
          <p:nvPr/>
        </p:nvSpPr>
        <p:spPr>
          <a:xfrm>
            <a:off x="160119" y="6662142"/>
            <a:ext cx="5306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Symposium Schepenbank – Voogdij- en boedelrekeningen – 27 maart 2024 – Luud de Brouwer</a:t>
            </a:r>
          </a:p>
        </p:txBody>
      </p:sp>
    </p:spTree>
    <p:extLst>
      <p:ext uri="{BB962C8B-B14F-4D97-AF65-F5344CB8AC3E}">
        <p14:creationId xmlns:p14="http://schemas.microsoft.com/office/powerpoint/2010/main" val="150435298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25c18c0-f4e7-4c13-8f8a-ebc1204b3c24" xsi:nil="true"/>
    <lcf76f155ced4ddcb4097134ff3c332f xmlns="5e5bb039-7177-445b-90cb-2275edadcd1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D5BC4364EDE34D88D0B09F6F61BA0E" ma:contentTypeVersion="11" ma:contentTypeDescription="Een nieuw document maken." ma:contentTypeScope="" ma:versionID="c0840d2c9b12a9de7cd5f41bc6bb51ff">
  <xsd:schema xmlns:xsd="http://www.w3.org/2001/XMLSchema" xmlns:xs="http://www.w3.org/2001/XMLSchema" xmlns:p="http://schemas.microsoft.com/office/2006/metadata/properties" xmlns:ns2="5e5bb039-7177-445b-90cb-2275edadcd1c" xmlns:ns3="525c18c0-f4e7-4c13-8f8a-ebc1204b3c24" targetNamespace="http://schemas.microsoft.com/office/2006/metadata/properties" ma:root="true" ma:fieldsID="d4b1a9b269a502bc9be42267488c21bb" ns2:_="" ns3:_="">
    <xsd:import namespace="5e5bb039-7177-445b-90cb-2275edadcd1c"/>
    <xsd:import namespace="525c18c0-f4e7-4c13-8f8a-ebc1204b3c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bb039-7177-445b-90cb-2275edadcd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Afbeeldingtags" ma:readOnly="false" ma:fieldId="{5cf76f15-5ced-4ddc-b409-7134ff3c332f}" ma:taxonomyMulti="true" ma:sspId="452472e4-6015-444a-ad6d-404d0ae9d6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5c18c0-f4e7-4c13-8f8a-ebc1204b3c2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d28cfea-d6d1-4961-9245-8c4a15af6e87}" ma:internalName="TaxCatchAll" ma:showField="CatchAllData" ma:web="525c18c0-f4e7-4c13-8f8a-ebc1204b3c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DFABCD-6A76-49BC-9AF2-01D1763A7A37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4cd63ec8-3204-4e55-8d9e-9e9e659cba34"/>
    <ds:schemaRef ds:uri="d7eee5da-fc0f-4ff8-a322-39caa82c532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7759621-3CB9-4CD8-A4AB-D04395CFF8A9}"/>
</file>

<file path=customXml/itemProps3.xml><?xml version="1.0" encoding="utf-8"?>
<ds:datastoreItem xmlns:ds="http://schemas.openxmlformats.org/officeDocument/2006/customXml" ds:itemID="{CDF1B1DF-BD75-40CB-9434-549E4D6196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10830</TotalTime>
  <Words>2588</Words>
  <Application>Microsoft Office PowerPoint</Application>
  <PresentationFormat>Breedbeeld</PresentationFormat>
  <Paragraphs>493</Paragraphs>
  <Slides>53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53</vt:i4>
      </vt:variant>
    </vt:vector>
  </HeadingPairs>
  <TitlesOfParts>
    <vt:vector size="58" baseType="lpstr">
      <vt:lpstr>Arial</vt:lpstr>
      <vt:lpstr>Calibri</vt:lpstr>
      <vt:lpstr>Calibri Light</vt:lpstr>
      <vt:lpstr>Kantoorthema</vt:lpstr>
      <vt:lpstr>Office Theme</vt:lpstr>
      <vt:lpstr>Voogdij- en boedelrekeningen Bron voor dagelijks leven</vt:lpstr>
      <vt:lpstr>Waarom? </vt:lpstr>
      <vt:lpstr>Wat is het verschil? </vt:lpstr>
      <vt:lpstr>Aanstelling van voogden</vt:lpstr>
      <vt:lpstr>Eden van voogden en toezieners </vt:lpstr>
      <vt:lpstr>Aanstelling van voogden  </vt:lpstr>
      <vt:lpstr>Aanstelling van voogden</vt:lpstr>
      <vt:lpstr>(Aan)bestedingen</vt:lpstr>
      <vt:lpstr>De rekeningen </vt:lpstr>
      <vt:lpstr>De rekeningen </vt:lpstr>
      <vt:lpstr>De bijlagen</vt:lpstr>
      <vt:lpstr>De bijlagen</vt:lpstr>
      <vt:lpstr>De bijlagen</vt:lpstr>
      <vt:lpstr>De bijlagen</vt:lpstr>
      <vt:lpstr>Het dagelijks leven </vt:lpstr>
      <vt:lpstr>Het dagelijks leven </vt:lpstr>
      <vt:lpstr>Heel veel voorbeelden… </vt:lpstr>
      <vt:lpstr>Heel veel voorbeelden: ziekte</vt:lpstr>
      <vt:lpstr>Heel veel voorbeelden: ziekte</vt:lpstr>
      <vt:lpstr>Heel veel voorbeelden: ziekte</vt:lpstr>
      <vt:lpstr>Heel veel voorbeelden: ziekte</vt:lpstr>
      <vt:lpstr>Heel veel voorbeelden: medicijnen</vt:lpstr>
      <vt:lpstr>Heel veel voorbeelden: medicijnen</vt:lpstr>
      <vt:lpstr>Heel veel voorbeelden: begraven</vt:lpstr>
      <vt:lpstr>Heel veel voorbeelden: begraven</vt:lpstr>
      <vt:lpstr>Heel veel voorbeelden: begraven</vt:lpstr>
      <vt:lpstr>Heel veel voorbeelden: begraven</vt:lpstr>
      <vt:lpstr>Heel veel voorbeelden: uitvaart</vt:lpstr>
      <vt:lpstr>Heel veel voorbeelden: uitvaart</vt:lpstr>
      <vt:lpstr>Heel veel voorbeelden: uitvaart</vt:lpstr>
      <vt:lpstr>Heel veel voorbeelden: uitvaart</vt:lpstr>
      <vt:lpstr>Heel veel voorbeelden: uitvaart</vt:lpstr>
      <vt:lpstr>Heel veel voorbeelden: uitvaart</vt:lpstr>
      <vt:lpstr>Heel veel voorbeelden: onderwijs</vt:lpstr>
      <vt:lpstr>Heel veel voorbeelden: onderwijs</vt:lpstr>
      <vt:lpstr>Heel veel voorbeelden: onderwijs</vt:lpstr>
      <vt:lpstr>Heel veel voorbeelden: onderwijs</vt:lpstr>
      <vt:lpstr>Heel veel voorbeelden: allerlei</vt:lpstr>
      <vt:lpstr>Heel veel voorbeelden: allerlei</vt:lpstr>
      <vt:lpstr>Heel veel voorbeelden: allerlei</vt:lpstr>
      <vt:lpstr>Heel veel voorbeelden: trouwen</vt:lpstr>
      <vt:lpstr>Heel veel voorbeelden: trouwen</vt:lpstr>
      <vt:lpstr>Heel veel voorbeelden: trouwen</vt:lpstr>
      <vt:lpstr>Heel veel voorbeelden: trouwen</vt:lpstr>
      <vt:lpstr>Heel veel voorbeelden: bijvangst</vt:lpstr>
      <vt:lpstr>Heel veel voorbeelden: bijvangst</vt:lpstr>
      <vt:lpstr>Heel veel voorbeelden: bijvangst</vt:lpstr>
      <vt:lpstr>Heel veel voorbeelden: bijvangst</vt:lpstr>
      <vt:lpstr>Heel veel voorbeelden: bijvangst</vt:lpstr>
      <vt:lpstr>Heel veel voorbeelden: bijvangst</vt:lpstr>
      <vt:lpstr>Heel veel voorbeelden: bijvangst</vt:lpstr>
      <vt:lpstr>PowerPoint-presentatie</vt:lpstr>
      <vt:lpstr>Vragen?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Tiessen</dc:creator>
  <cp:lastModifiedBy>Luud de Brouwer</cp:lastModifiedBy>
  <cp:revision>59</cp:revision>
  <dcterms:created xsi:type="dcterms:W3CDTF">2017-06-09T07:57:28Z</dcterms:created>
  <dcterms:modified xsi:type="dcterms:W3CDTF">2024-03-26T16:39:13Z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0x01010097A446B7D924CA4284CE29ED39AE1FB8</vt:lpwstr>
  </property>
</Properties>
</file>